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315" r:id="rId3"/>
    <p:sldId id="316" r:id="rId4"/>
    <p:sldId id="317" r:id="rId5"/>
    <p:sldId id="318" r:id="rId6"/>
    <p:sldId id="319" r:id="rId7"/>
    <p:sldId id="320" r:id="rId8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7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66" r:id="rId55"/>
    <p:sldId id="367" r:id="rId56"/>
    <p:sldId id="368" r:id="rId57"/>
    <p:sldId id="369" r:id="rId58"/>
    <p:sldId id="370" r:id="rId59"/>
    <p:sldId id="371" r:id="rId60"/>
    <p:sldId id="372" r:id="rId61"/>
    <p:sldId id="373" r:id="rId62"/>
    <p:sldId id="374" r:id="rId63"/>
    <p:sldId id="375" r:id="rId64"/>
    <p:sldId id="376" r:id="rId65"/>
    <p:sldId id="377" r:id="rId66"/>
    <p:sldId id="378" r:id="rId67"/>
    <p:sldId id="379" r:id="rId68"/>
    <p:sldId id="380" r:id="rId69"/>
  </p:sldIdLst>
  <p:sldSz cx="12192000" cy="6858000"/>
  <p:notesSz cx="6858000" cy="9144000"/>
  <p:custDataLst>
    <p:tags r:id="rId7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  <p:cmAuthor id="8" name="Administrator" initials="A" lastIdx="1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4" Type="http://schemas.openxmlformats.org/officeDocument/2006/relationships/tags" Target="tags/tag537.xml"/><Relationship Id="rId73" Type="http://schemas.openxmlformats.org/officeDocument/2006/relationships/commentAuthors" Target="commentAuthors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explosion val="0"/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15.png"/><Relationship Id="rId4" Type="http://schemas.openxmlformats.org/officeDocument/2006/relationships/image" Target="../media/image17.pn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4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3" Type="http://schemas.openxmlformats.org/officeDocument/2006/relationships/image" Target="../media/image15.png"/><Relationship Id="rId2" Type="http://schemas.openxmlformats.org/officeDocument/2006/relationships/image" Target="../media/image39.jpe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46.jpe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47.jpe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0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1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microsoft.com/office/2007/relationships/media" Target="../media/audio3.wav"/><Relationship Id="rId3" Type="http://schemas.openxmlformats.org/officeDocument/2006/relationships/audio" Target="NULL" TargetMode="External"/><Relationship Id="rId2" Type="http://schemas.openxmlformats.org/officeDocument/2006/relationships/image" Target="../media/image6.png"/><Relationship Id="rId1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1.png"/><Relationship Id="rId1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183.xml"/><Relationship Id="rId1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tags" Target="../tags/tag281.xml"/><Relationship Id="rId98" Type="http://schemas.openxmlformats.org/officeDocument/2006/relationships/tags" Target="../tags/tag280.xml"/><Relationship Id="rId97" Type="http://schemas.openxmlformats.org/officeDocument/2006/relationships/tags" Target="../tags/tag279.xml"/><Relationship Id="rId96" Type="http://schemas.openxmlformats.org/officeDocument/2006/relationships/tags" Target="../tags/tag278.xml"/><Relationship Id="rId95" Type="http://schemas.openxmlformats.org/officeDocument/2006/relationships/tags" Target="../tags/tag277.xml"/><Relationship Id="rId94" Type="http://schemas.openxmlformats.org/officeDocument/2006/relationships/tags" Target="../tags/tag276.xml"/><Relationship Id="rId93" Type="http://schemas.openxmlformats.org/officeDocument/2006/relationships/tags" Target="../tags/tag275.xml"/><Relationship Id="rId92" Type="http://schemas.openxmlformats.org/officeDocument/2006/relationships/tags" Target="../tags/tag274.xml"/><Relationship Id="rId91" Type="http://schemas.openxmlformats.org/officeDocument/2006/relationships/tags" Target="../tags/tag273.xml"/><Relationship Id="rId90" Type="http://schemas.openxmlformats.org/officeDocument/2006/relationships/tags" Target="../tags/tag272.xml"/><Relationship Id="rId9" Type="http://schemas.openxmlformats.org/officeDocument/2006/relationships/tags" Target="../tags/tag191.xml"/><Relationship Id="rId89" Type="http://schemas.openxmlformats.org/officeDocument/2006/relationships/tags" Target="../tags/tag271.xml"/><Relationship Id="rId88" Type="http://schemas.openxmlformats.org/officeDocument/2006/relationships/tags" Target="../tags/tag270.xml"/><Relationship Id="rId87" Type="http://schemas.openxmlformats.org/officeDocument/2006/relationships/tags" Target="../tags/tag269.xml"/><Relationship Id="rId86" Type="http://schemas.openxmlformats.org/officeDocument/2006/relationships/tags" Target="../tags/tag268.xml"/><Relationship Id="rId85" Type="http://schemas.openxmlformats.org/officeDocument/2006/relationships/tags" Target="../tags/tag267.xml"/><Relationship Id="rId84" Type="http://schemas.openxmlformats.org/officeDocument/2006/relationships/tags" Target="../tags/tag266.xml"/><Relationship Id="rId83" Type="http://schemas.openxmlformats.org/officeDocument/2006/relationships/tags" Target="../tags/tag265.xml"/><Relationship Id="rId82" Type="http://schemas.openxmlformats.org/officeDocument/2006/relationships/tags" Target="../tags/tag264.xml"/><Relationship Id="rId81" Type="http://schemas.openxmlformats.org/officeDocument/2006/relationships/tags" Target="../tags/tag263.xml"/><Relationship Id="rId80" Type="http://schemas.openxmlformats.org/officeDocument/2006/relationships/tags" Target="../tags/tag262.xml"/><Relationship Id="rId8" Type="http://schemas.openxmlformats.org/officeDocument/2006/relationships/tags" Target="../tags/tag190.xml"/><Relationship Id="rId79" Type="http://schemas.openxmlformats.org/officeDocument/2006/relationships/tags" Target="../tags/tag261.xml"/><Relationship Id="rId78" Type="http://schemas.openxmlformats.org/officeDocument/2006/relationships/tags" Target="../tags/tag260.xml"/><Relationship Id="rId77" Type="http://schemas.openxmlformats.org/officeDocument/2006/relationships/tags" Target="../tags/tag259.xml"/><Relationship Id="rId76" Type="http://schemas.openxmlformats.org/officeDocument/2006/relationships/tags" Target="../tags/tag258.xml"/><Relationship Id="rId75" Type="http://schemas.openxmlformats.org/officeDocument/2006/relationships/tags" Target="../tags/tag257.xml"/><Relationship Id="rId74" Type="http://schemas.openxmlformats.org/officeDocument/2006/relationships/tags" Target="../tags/tag256.xml"/><Relationship Id="rId73" Type="http://schemas.openxmlformats.org/officeDocument/2006/relationships/tags" Target="../tags/tag255.xml"/><Relationship Id="rId72" Type="http://schemas.openxmlformats.org/officeDocument/2006/relationships/tags" Target="../tags/tag254.xml"/><Relationship Id="rId71" Type="http://schemas.openxmlformats.org/officeDocument/2006/relationships/tags" Target="../tags/tag253.xml"/><Relationship Id="rId70" Type="http://schemas.openxmlformats.org/officeDocument/2006/relationships/tags" Target="../tags/tag252.xml"/><Relationship Id="rId7" Type="http://schemas.openxmlformats.org/officeDocument/2006/relationships/tags" Target="../tags/tag189.xml"/><Relationship Id="rId69" Type="http://schemas.openxmlformats.org/officeDocument/2006/relationships/tags" Target="../tags/tag251.xml"/><Relationship Id="rId68" Type="http://schemas.openxmlformats.org/officeDocument/2006/relationships/tags" Target="../tags/tag250.xml"/><Relationship Id="rId67" Type="http://schemas.openxmlformats.org/officeDocument/2006/relationships/tags" Target="../tags/tag249.xml"/><Relationship Id="rId66" Type="http://schemas.openxmlformats.org/officeDocument/2006/relationships/tags" Target="../tags/tag248.xml"/><Relationship Id="rId65" Type="http://schemas.openxmlformats.org/officeDocument/2006/relationships/tags" Target="../tags/tag247.xml"/><Relationship Id="rId64" Type="http://schemas.openxmlformats.org/officeDocument/2006/relationships/tags" Target="../tags/tag246.xml"/><Relationship Id="rId63" Type="http://schemas.openxmlformats.org/officeDocument/2006/relationships/tags" Target="../tags/tag245.xml"/><Relationship Id="rId62" Type="http://schemas.openxmlformats.org/officeDocument/2006/relationships/tags" Target="../tags/tag244.xml"/><Relationship Id="rId61" Type="http://schemas.openxmlformats.org/officeDocument/2006/relationships/tags" Target="../tags/tag243.xml"/><Relationship Id="rId60" Type="http://schemas.openxmlformats.org/officeDocument/2006/relationships/tags" Target="../tags/tag242.xml"/><Relationship Id="rId6" Type="http://schemas.openxmlformats.org/officeDocument/2006/relationships/tags" Target="../tags/tag188.xml"/><Relationship Id="rId59" Type="http://schemas.openxmlformats.org/officeDocument/2006/relationships/tags" Target="../tags/tag241.xml"/><Relationship Id="rId58" Type="http://schemas.openxmlformats.org/officeDocument/2006/relationships/tags" Target="../tags/tag240.xml"/><Relationship Id="rId57" Type="http://schemas.openxmlformats.org/officeDocument/2006/relationships/tags" Target="../tags/tag239.xml"/><Relationship Id="rId56" Type="http://schemas.openxmlformats.org/officeDocument/2006/relationships/tags" Target="../tags/tag238.xml"/><Relationship Id="rId55" Type="http://schemas.openxmlformats.org/officeDocument/2006/relationships/tags" Target="../tags/tag237.xml"/><Relationship Id="rId54" Type="http://schemas.openxmlformats.org/officeDocument/2006/relationships/tags" Target="../tags/tag236.xml"/><Relationship Id="rId53" Type="http://schemas.openxmlformats.org/officeDocument/2006/relationships/tags" Target="../tags/tag235.xml"/><Relationship Id="rId52" Type="http://schemas.openxmlformats.org/officeDocument/2006/relationships/tags" Target="../tags/tag234.xml"/><Relationship Id="rId51" Type="http://schemas.openxmlformats.org/officeDocument/2006/relationships/tags" Target="../tags/tag233.xml"/><Relationship Id="rId50" Type="http://schemas.openxmlformats.org/officeDocument/2006/relationships/tags" Target="../tags/tag232.xml"/><Relationship Id="rId5" Type="http://schemas.openxmlformats.org/officeDocument/2006/relationships/tags" Target="../tags/tag187.xml"/><Relationship Id="rId49" Type="http://schemas.openxmlformats.org/officeDocument/2006/relationships/tags" Target="../tags/tag231.xml"/><Relationship Id="rId48" Type="http://schemas.openxmlformats.org/officeDocument/2006/relationships/tags" Target="../tags/tag230.xml"/><Relationship Id="rId47" Type="http://schemas.openxmlformats.org/officeDocument/2006/relationships/tags" Target="../tags/tag229.xml"/><Relationship Id="rId46" Type="http://schemas.openxmlformats.org/officeDocument/2006/relationships/tags" Target="../tags/tag228.xml"/><Relationship Id="rId45" Type="http://schemas.openxmlformats.org/officeDocument/2006/relationships/tags" Target="../tags/tag227.xml"/><Relationship Id="rId44" Type="http://schemas.openxmlformats.org/officeDocument/2006/relationships/tags" Target="../tags/tag226.xml"/><Relationship Id="rId43" Type="http://schemas.openxmlformats.org/officeDocument/2006/relationships/tags" Target="../tags/tag225.xml"/><Relationship Id="rId42" Type="http://schemas.openxmlformats.org/officeDocument/2006/relationships/tags" Target="../tags/tag224.xml"/><Relationship Id="rId41" Type="http://schemas.openxmlformats.org/officeDocument/2006/relationships/tags" Target="../tags/tag223.xml"/><Relationship Id="rId40" Type="http://schemas.openxmlformats.org/officeDocument/2006/relationships/tags" Target="../tags/tag222.xml"/><Relationship Id="rId4" Type="http://schemas.openxmlformats.org/officeDocument/2006/relationships/tags" Target="../tags/tag186.xml"/><Relationship Id="rId39" Type="http://schemas.openxmlformats.org/officeDocument/2006/relationships/tags" Target="../tags/tag221.xml"/><Relationship Id="rId38" Type="http://schemas.openxmlformats.org/officeDocument/2006/relationships/tags" Target="../tags/tag220.xml"/><Relationship Id="rId37" Type="http://schemas.openxmlformats.org/officeDocument/2006/relationships/tags" Target="../tags/tag219.xml"/><Relationship Id="rId36" Type="http://schemas.openxmlformats.org/officeDocument/2006/relationships/tags" Target="../tags/tag218.xml"/><Relationship Id="rId35" Type="http://schemas.openxmlformats.org/officeDocument/2006/relationships/tags" Target="../tags/tag217.xml"/><Relationship Id="rId34" Type="http://schemas.openxmlformats.org/officeDocument/2006/relationships/tags" Target="../tags/tag216.xml"/><Relationship Id="rId33" Type="http://schemas.openxmlformats.org/officeDocument/2006/relationships/tags" Target="../tags/tag215.xml"/><Relationship Id="rId32" Type="http://schemas.openxmlformats.org/officeDocument/2006/relationships/tags" Target="../tags/tag214.xml"/><Relationship Id="rId31" Type="http://schemas.openxmlformats.org/officeDocument/2006/relationships/tags" Target="../tags/tag213.xml"/><Relationship Id="rId30" Type="http://schemas.openxmlformats.org/officeDocument/2006/relationships/tags" Target="../tags/tag212.xml"/><Relationship Id="rId3" Type="http://schemas.openxmlformats.org/officeDocument/2006/relationships/tags" Target="../tags/tag185.xml"/><Relationship Id="rId29" Type="http://schemas.openxmlformats.org/officeDocument/2006/relationships/tags" Target="../tags/tag211.xml"/><Relationship Id="rId28" Type="http://schemas.openxmlformats.org/officeDocument/2006/relationships/tags" Target="../tags/tag210.xml"/><Relationship Id="rId27" Type="http://schemas.openxmlformats.org/officeDocument/2006/relationships/tags" Target="../tags/tag209.xml"/><Relationship Id="rId26" Type="http://schemas.openxmlformats.org/officeDocument/2006/relationships/tags" Target="../tags/tag208.xml"/><Relationship Id="rId25" Type="http://schemas.openxmlformats.org/officeDocument/2006/relationships/tags" Target="../tags/tag207.xml"/><Relationship Id="rId24" Type="http://schemas.openxmlformats.org/officeDocument/2006/relationships/tags" Target="../tags/tag206.xml"/><Relationship Id="rId23" Type="http://schemas.openxmlformats.org/officeDocument/2006/relationships/tags" Target="../tags/tag205.xml"/><Relationship Id="rId22" Type="http://schemas.openxmlformats.org/officeDocument/2006/relationships/tags" Target="../tags/tag204.xml"/><Relationship Id="rId21" Type="http://schemas.openxmlformats.org/officeDocument/2006/relationships/tags" Target="../tags/tag203.xml"/><Relationship Id="rId20" Type="http://schemas.openxmlformats.org/officeDocument/2006/relationships/tags" Target="../tags/tag202.xml"/><Relationship Id="rId2" Type="http://schemas.openxmlformats.org/officeDocument/2006/relationships/tags" Target="../tags/tag184.xml"/><Relationship Id="rId19" Type="http://schemas.openxmlformats.org/officeDocument/2006/relationships/tags" Target="../tags/tag201.xml"/><Relationship Id="rId18" Type="http://schemas.openxmlformats.org/officeDocument/2006/relationships/tags" Target="../tags/tag200.xml"/><Relationship Id="rId17" Type="http://schemas.openxmlformats.org/officeDocument/2006/relationships/tags" Target="../tags/tag199.xml"/><Relationship Id="rId16" Type="http://schemas.openxmlformats.org/officeDocument/2006/relationships/tags" Target="../tags/tag198.xml"/><Relationship Id="rId15" Type="http://schemas.openxmlformats.org/officeDocument/2006/relationships/tags" Target="../tags/tag197.xml"/><Relationship Id="rId14" Type="http://schemas.openxmlformats.org/officeDocument/2006/relationships/tags" Target="../tags/tag196.xml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299.xml"/><Relationship Id="rId116" Type="http://schemas.openxmlformats.org/officeDocument/2006/relationships/tags" Target="../tags/tag298.xml"/><Relationship Id="rId115" Type="http://schemas.openxmlformats.org/officeDocument/2006/relationships/tags" Target="../tags/tag297.xml"/><Relationship Id="rId114" Type="http://schemas.openxmlformats.org/officeDocument/2006/relationships/tags" Target="../tags/tag296.xml"/><Relationship Id="rId113" Type="http://schemas.openxmlformats.org/officeDocument/2006/relationships/tags" Target="../tags/tag295.xml"/><Relationship Id="rId112" Type="http://schemas.openxmlformats.org/officeDocument/2006/relationships/tags" Target="../tags/tag294.xml"/><Relationship Id="rId111" Type="http://schemas.openxmlformats.org/officeDocument/2006/relationships/tags" Target="../tags/tag293.xml"/><Relationship Id="rId110" Type="http://schemas.openxmlformats.org/officeDocument/2006/relationships/tags" Target="../tags/tag292.xml"/><Relationship Id="rId11" Type="http://schemas.openxmlformats.org/officeDocument/2006/relationships/tags" Target="../tags/tag193.xml"/><Relationship Id="rId109" Type="http://schemas.openxmlformats.org/officeDocument/2006/relationships/tags" Target="../tags/tag291.xml"/><Relationship Id="rId108" Type="http://schemas.openxmlformats.org/officeDocument/2006/relationships/tags" Target="../tags/tag290.xml"/><Relationship Id="rId107" Type="http://schemas.openxmlformats.org/officeDocument/2006/relationships/tags" Target="../tags/tag289.xml"/><Relationship Id="rId106" Type="http://schemas.openxmlformats.org/officeDocument/2006/relationships/tags" Target="../tags/tag288.xml"/><Relationship Id="rId105" Type="http://schemas.openxmlformats.org/officeDocument/2006/relationships/tags" Target="../tags/tag287.xml"/><Relationship Id="rId104" Type="http://schemas.openxmlformats.org/officeDocument/2006/relationships/tags" Target="../tags/tag286.xml"/><Relationship Id="rId103" Type="http://schemas.openxmlformats.org/officeDocument/2006/relationships/tags" Target="../tags/tag285.xml"/><Relationship Id="rId102" Type="http://schemas.openxmlformats.org/officeDocument/2006/relationships/tags" Target="../tags/tag284.xml"/><Relationship Id="rId101" Type="http://schemas.openxmlformats.org/officeDocument/2006/relationships/tags" Target="../tags/tag283.xml"/><Relationship Id="rId100" Type="http://schemas.openxmlformats.org/officeDocument/2006/relationships/tags" Target="../tags/tag282.xml"/><Relationship Id="rId10" Type="http://schemas.openxmlformats.org/officeDocument/2006/relationships/tags" Target="../tags/tag192.xml"/><Relationship Id="rId1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4.wav"/><Relationship Id="rId1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60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61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62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microsoft.com/office/2007/relationships/media" Target="../media/audio3.wav"/><Relationship Id="rId3" Type="http://schemas.openxmlformats.org/officeDocument/2006/relationships/audio" Target="NULL" TargetMode="External"/><Relationship Id="rId2" Type="http://schemas.openxmlformats.org/officeDocument/2006/relationships/image" Target="../media/image6.png"/><Relationship Id="rId1" Type="http://schemas.openxmlformats.org/officeDocument/2006/relationships/image" Target="../media/image5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tags" Target="../tags/tag397.xml"/><Relationship Id="rId98" Type="http://schemas.openxmlformats.org/officeDocument/2006/relationships/tags" Target="../tags/tag396.xml"/><Relationship Id="rId97" Type="http://schemas.openxmlformats.org/officeDocument/2006/relationships/tags" Target="../tags/tag395.xml"/><Relationship Id="rId96" Type="http://schemas.openxmlformats.org/officeDocument/2006/relationships/tags" Target="../tags/tag394.xml"/><Relationship Id="rId95" Type="http://schemas.openxmlformats.org/officeDocument/2006/relationships/tags" Target="../tags/tag393.xml"/><Relationship Id="rId94" Type="http://schemas.openxmlformats.org/officeDocument/2006/relationships/tags" Target="../tags/tag392.xml"/><Relationship Id="rId93" Type="http://schemas.openxmlformats.org/officeDocument/2006/relationships/tags" Target="../tags/tag391.xml"/><Relationship Id="rId92" Type="http://schemas.openxmlformats.org/officeDocument/2006/relationships/tags" Target="../tags/tag390.xml"/><Relationship Id="rId91" Type="http://schemas.openxmlformats.org/officeDocument/2006/relationships/tags" Target="../tags/tag389.xml"/><Relationship Id="rId90" Type="http://schemas.openxmlformats.org/officeDocument/2006/relationships/tags" Target="../tags/tag388.xml"/><Relationship Id="rId9" Type="http://schemas.openxmlformats.org/officeDocument/2006/relationships/tags" Target="../tags/tag307.xml"/><Relationship Id="rId89" Type="http://schemas.openxmlformats.org/officeDocument/2006/relationships/tags" Target="../tags/tag387.xml"/><Relationship Id="rId88" Type="http://schemas.openxmlformats.org/officeDocument/2006/relationships/tags" Target="../tags/tag386.xml"/><Relationship Id="rId87" Type="http://schemas.openxmlformats.org/officeDocument/2006/relationships/tags" Target="../tags/tag385.xml"/><Relationship Id="rId86" Type="http://schemas.openxmlformats.org/officeDocument/2006/relationships/tags" Target="../tags/tag384.xml"/><Relationship Id="rId85" Type="http://schemas.openxmlformats.org/officeDocument/2006/relationships/tags" Target="../tags/tag383.xml"/><Relationship Id="rId84" Type="http://schemas.openxmlformats.org/officeDocument/2006/relationships/tags" Target="../tags/tag382.xml"/><Relationship Id="rId83" Type="http://schemas.openxmlformats.org/officeDocument/2006/relationships/tags" Target="../tags/tag381.xml"/><Relationship Id="rId82" Type="http://schemas.openxmlformats.org/officeDocument/2006/relationships/tags" Target="../tags/tag380.xml"/><Relationship Id="rId81" Type="http://schemas.openxmlformats.org/officeDocument/2006/relationships/tags" Target="../tags/tag379.xml"/><Relationship Id="rId80" Type="http://schemas.openxmlformats.org/officeDocument/2006/relationships/tags" Target="../tags/tag378.xml"/><Relationship Id="rId8" Type="http://schemas.openxmlformats.org/officeDocument/2006/relationships/tags" Target="../tags/tag306.xml"/><Relationship Id="rId79" Type="http://schemas.openxmlformats.org/officeDocument/2006/relationships/tags" Target="../tags/tag377.xml"/><Relationship Id="rId78" Type="http://schemas.openxmlformats.org/officeDocument/2006/relationships/tags" Target="../tags/tag376.xml"/><Relationship Id="rId77" Type="http://schemas.openxmlformats.org/officeDocument/2006/relationships/tags" Target="../tags/tag375.xml"/><Relationship Id="rId76" Type="http://schemas.openxmlformats.org/officeDocument/2006/relationships/tags" Target="../tags/tag374.xml"/><Relationship Id="rId75" Type="http://schemas.openxmlformats.org/officeDocument/2006/relationships/tags" Target="../tags/tag373.xml"/><Relationship Id="rId74" Type="http://schemas.openxmlformats.org/officeDocument/2006/relationships/tags" Target="../tags/tag372.xml"/><Relationship Id="rId73" Type="http://schemas.openxmlformats.org/officeDocument/2006/relationships/tags" Target="../tags/tag371.xml"/><Relationship Id="rId72" Type="http://schemas.openxmlformats.org/officeDocument/2006/relationships/tags" Target="../tags/tag370.xml"/><Relationship Id="rId71" Type="http://schemas.openxmlformats.org/officeDocument/2006/relationships/tags" Target="../tags/tag369.xml"/><Relationship Id="rId70" Type="http://schemas.openxmlformats.org/officeDocument/2006/relationships/tags" Target="../tags/tag368.xml"/><Relationship Id="rId7" Type="http://schemas.openxmlformats.org/officeDocument/2006/relationships/tags" Target="../tags/tag305.xml"/><Relationship Id="rId69" Type="http://schemas.openxmlformats.org/officeDocument/2006/relationships/tags" Target="../tags/tag367.xml"/><Relationship Id="rId68" Type="http://schemas.openxmlformats.org/officeDocument/2006/relationships/tags" Target="../tags/tag366.xml"/><Relationship Id="rId67" Type="http://schemas.openxmlformats.org/officeDocument/2006/relationships/tags" Target="../tags/tag365.xml"/><Relationship Id="rId66" Type="http://schemas.openxmlformats.org/officeDocument/2006/relationships/tags" Target="../tags/tag364.xml"/><Relationship Id="rId65" Type="http://schemas.openxmlformats.org/officeDocument/2006/relationships/tags" Target="../tags/tag363.xml"/><Relationship Id="rId64" Type="http://schemas.openxmlformats.org/officeDocument/2006/relationships/tags" Target="../tags/tag362.xml"/><Relationship Id="rId63" Type="http://schemas.openxmlformats.org/officeDocument/2006/relationships/tags" Target="../tags/tag361.xml"/><Relationship Id="rId62" Type="http://schemas.openxmlformats.org/officeDocument/2006/relationships/tags" Target="../tags/tag360.xml"/><Relationship Id="rId61" Type="http://schemas.openxmlformats.org/officeDocument/2006/relationships/tags" Target="../tags/tag359.xml"/><Relationship Id="rId60" Type="http://schemas.openxmlformats.org/officeDocument/2006/relationships/tags" Target="../tags/tag358.xml"/><Relationship Id="rId6" Type="http://schemas.openxmlformats.org/officeDocument/2006/relationships/tags" Target="../tags/tag304.xml"/><Relationship Id="rId59" Type="http://schemas.openxmlformats.org/officeDocument/2006/relationships/tags" Target="../tags/tag357.xml"/><Relationship Id="rId58" Type="http://schemas.openxmlformats.org/officeDocument/2006/relationships/tags" Target="../tags/tag356.xml"/><Relationship Id="rId57" Type="http://schemas.openxmlformats.org/officeDocument/2006/relationships/tags" Target="../tags/tag355.xml"/><Relationship Id="rId56" Type="http://schemas.openxmlformats.org/officeDocument/2006/relationships/tags" Target="../tags/tag354.xml"/><Relationship Id="rId55" Type="http://schemas.openxmlformats.org/officeDocument/2006/relationships/tags" Target="../tags/tag353.xml"/><Relationship Id="rId54" Type="http://schemas.openxmlformats.org/officeDocument/2006/relationships/tags" Target="../tags/tag352.xml"/><Relationship Id="rId53" Type="http://schemas.openxmlformats.org/officeDocument/2006/relationships/tags" Target="../tags/tag351.xml"/><Relationship Id="rId52" Type="http://schemas.openxmlformats.org/officeDocument/2006/relationships/tags" Target="../tags/tag350.xml"/><Relationship Id="rId51" Type="http://schemas.openxmlformats.org/officeDocument/2006/relationships/tags" Target="../tags/tag349.xml"/><Relationship Id="rId50" Type="http://schemas.openxmlformats.org/officeDocument/2006/relationships/tags" Target="../tags/tag348.xml"/><Relationship Id="rId5" Type="http://schemas.openxmlformats.org/officeDocument/2006/relationships/tags" Target="../tags/tag303.xml"/><Relationship Id="rId49" Type="http://schemas.openxmlformats.org/officeDocument/2006/relationships/tags" Target="../tags/tag347.xml"/><Relationship Id="rId48" Type="http://schemas.openxmlformats.org/officeDocument/2006/relationships/tags" Target="../tags/tag346.xml"/><Relationship Id="rId47" Type="http://schemas.openxmlformats.org/officeDocument/2006/relationships/tags" Target="../tags/tag345.xml"/><Relationship Id="rId46" Type="http://schemas.openxmlformats.org/officeDocument/2006/relationships/tags" Target="../tags/tag344.xml"/><Relationship Id="rId45" Type="http://schemas.openxmlformats.org/officeDocument/2006/relationships/tags" Target="../tags/tag343.xml"/><Relationship Id="rId44" Type="http://schemas.openxmlformats.org/officeDocument/2006/relationships/tags" Target="../tags/tag342.xml"/><Relationship Id="rId43" Type="http://schemas.openxmlformats.org/officeDocument/2006/relationships/tags" Target="../tags/tag341.xml"/><Relationship Id="rId42" Type="http://schemas.openxmlformats.org/officeDocument/2006/relationships/tags" Target="../tags/tag340.xml"/><Relationship Id="rId41" Type="http://schemas.openxmlformats.org/officeDocument/2006/relationships/tags" Target="../tags/tag339.xml"/><Relationship Id="rId40" Type="http://schemas.openxmlformats.org/officeDocument/2006/relationships/tags" Target="../tags/tag338.xml"/><Relationship Id="rId4" Type="http://schemas.openxmlformats.org/officeDocument/2006/relationships/tags" Target="../tags/tag302.xml"/><Relationship Id="rId39" Type="http://schemas.openxmlformats.org/officeDocument/2006/relationships/tags" Target="../tags/tag337.xml"/><Relationship Id="rId38" Type="http://schemas.openxmlformats.org/officeDocument/2006/relationships/tags" Target="../tags/tag336.xml"/><Relationship Id="rId37" Type="http://schemas.openxmlformats.org/officeDocument/2006/relationships/tags" Target="../tags/tag335.xml"/><Relationship Id="rId36" Type="http://schemas.openxmlformats.org/officeDocument/2006/relationships/tags" Target="../tags/tag334.xml"/><Relationship Id="rId35" Type="http://schemas.openxmlformats.org/officeDocument/2006/relationships/tags" Target="../tags/tag333.xml"/><Relationship Id="rId34" Type="http://schemas.openxmlformats.org/officeDocument/2006/relationships/tags" Target="../tags/tag332.xml"/><Relationship Id="rId33" Type="http://schemas.openxmlformats.org/officeDocument/2006/relationships/tags" Target="../tags/tag331.xml"/><Relationship Id="rId32" Type="http://schemas.openxmlformats.org/officeDocument/2006/relationships/tags" Target="../tags/tag330.xml"/><Relationship Id="rId31" Type="http://schemas.openxmlformats.org/officeDocument/2006/relationships/tags" Target="../tags/tag329.xml"/><Relationship Id="rId30" Type="http://schemas.openxmlformats.org/officeDocument/2006/relationships/tags" Target="../tags/tag328.xml"/><Relationship Id="rId3" Type="http://schemas.openxmlformats.org/officeDocument/2006/relationships/tags" Target="../tags/tag301.xml"/><Relationship Id="rId29" Type="http://schemas.openxmlformats.org/officeDocument/2006/relationships/tags" Target="../tags/tag327.xml"/><Relationship Id="rId28" Type="http://schemas.openxmlformats.org/officeDocument/2006/relationships/tags" Target="../tags/tag326.xml"/><Relationship Id="rId27" Type="http://schemas.openxmlformats.org/officeDocument/2006/relationships/tags" Target="../tags/tag325.xml"/><Relationship Id="rId26" Type="http://schemas.openxmlformats.org/officeDocument/2006/relationships/tags" Target="../tags/tag324.xml"/><Relationship Id="rId25" Type="http://schemas.openxmlformats.org/officeDocument/2006/relationships/tags" Target="../tags/tag323.xml"/><Relationship Id="rId24" Type="http://schemas.openxmlformats.org/officeDocument/2006/relationships/tags" Target="../tags/tag322.xml"/><Relationship Id="rId23" Type="http://schemas.openxmlformats.org/officeDocument/2006/relationships/tags" Target="../tags/tag321.xml"/><Relationship Id="rId22" Type="http://schemas.openxmlformats.org/officeDocument/2006/relationships/tags" Target="../tags/tag320.xml"/><Relationship Id="rId21" Type="http://schemas.openxmlformats.org/officeDocument/2006/relationships/tags" Target="../tags/tag319.xml"/><Relationship Id="rId20" Type="http://schemas.openxmlformats.org/officeDocument/2006/relationships/tags" Target="../tags/tag318.xml"/><Relationship Id="rId2" Type="http://schemas.openxmlformats.org/officeDocument/2006/relationships/tags" Target="../tags/tag300.xml"/><Relationship Id="rId19" Type="http://schemas.openxmlformats.org/officeDocument/2006/relationships/tags" Target="../tags/tag317.xml"/><Relationship Id="rId18" Type="http://schemas.openxmlformats.org/officeDocument/2006/relationships/tags" Target="../tags/tag316.xml"/><Relationship Id="rId17" Type="http://schemas.openxmlformats.org/officeDocument/2006/relationships/tags" Target="../tags/tag315.xml"/><Relationship Id="rId16" Type="http://schemas.openxmlformats.org/officeDocument/2006/relationships/tags" Target="../tags/tag314.xml"/><Relationship Id="rId15" Type="http://schemas.openxmlformats.org/officeDocument/2006/relationships/tags" Target="../tags/tag313.xml"/><Relationship Id="rId14" Type="http://schemas.openxmlformats.org/officeDocument/2006/relationships/tags" Target="../tags/tag312.xml"/><Relationship Id="rId13" Type="http://schemas.openxmlformats.org/officeDocument/2006/relationships/tags" Target="../tags/tag311.xml"/><Relationship Id="rId12" Type="http://schemas.openxmlformats.org/officeDocument/2006/relationships/tags" Target="../tags/tag310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415.xml"/><Relationship Id="rId116" Type="http://schemas.openxmlformats.org/officeDocument/2006/relationships/tags" Target="../tags/tag414.xml"/><Relationship Id="rId115" Type="http://schemas.openxmlformats.org/officeDocument/2006/relationships/tags" Target="../tags/tag413.xml"/><Relationship Id="rId114" Type="http://schemas.openxmlformats.org/officeDocument/2006/relationships/tags" Target="../tags/tag412.xml"/><Relationship Id="rId113" Type="http://schemas.openxmlformats.org/officeDocument/2006/relationships/tags" Target="../tags/tag411.xml"/><Relationship Id="rId112" Type="http://schemas.openxmlformats.org/officeDocument/2006/relationships/tags" Target="../tags/tag410.xml"/><Relationship Id="rId111" Type="http://schemas.openxmlformats.org/officeDocument/2006/relationships/tags" Target="../tags/tag409.xml"/><Relationship Id="rId110" Type="http://schemas.openxmlformats.org/officeDocument/2006/relationships/tags" Target="../tags/tag408.xml"/><Relationship Id="rId11" Type="http://schemas.openxmlformats.org/officeDocument/2006/relationships/tags" Target="../tags/tag309.xml"/><Relationship Id="rId109" Type="http://schemas.openxmlformats.org/officeDocument/2006/relationships/tags" Target="../tags/tag407.xml"/><Relationship Id="rId108" Type="http://schemas.openxmlformats.org/officeDocument/2006/relationships/tags" Target="../tags/tag406.xml"/><Relationship Id="rId107" Type="http://schemas.openxmlformats.org/officeDocument/2006/relationships/tags" Target="../tags/tag405.xml"/><Relationship Id="rId106" Type="http://schemas.openxmlformats.org/officeDocument/2006/relationships/tags" Target="../tags/tag404.xml"/><Relationship Id="rId105" Type="http://schemas.openxmlformats.org/officeDocument/2006/relationships/tags" Target="../tags/tag403.xml"/><Relationship Id="rId104" Type="http://schemas.openxmlformats.org/officeDocument/2006/relationships/tags" Target="../tags/tag402.xml"/><Relationship Id="rId103" Type="http://schemas.openxmlformats.org/officeDocument/2006/relationships/tags" Target="../tags/tag401.xml"/><Relationship Id="rId102" Type="http://schemas.openxmlformats.org/officeDocument/2006/relationships/tags" Target="../tags/tag400.xml"/><Relationship Id="rId101" Type="http://schemas.openxmlformats.org/officeDocument/2006/relationships/tags" Target="../tags/tag399.xml"/><Relationship Id="rId100" Type="http://schemas.openxmlformats.org/officeDocument/2006/relationships/tags" Target="../tags/tag398.xml"/><Relationship Id="rId10" Type="http://schemas.openxmlformats.org/officeDocument/2006/relationships/tags" Target="../tags/tag308.xml"/><Relationship Id="rId1" Type="http://schemas.openxmlformats.org/officeDocument/2006/relationships/image" Target="../media/image8.jpe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9" Type="http://schemas.openxmlformats.org/officeDocument/2006/relationships/tags" Target="../tags/tag160.xml"/><Relationship Id="rId98" Type="http://schemas.openxmlformats.org/officeDocument/2006/relationships/tags" Target="../tags/tag159.xml"/><Relationship Id="rId97" Type="http://schemas.openxmlformats.org/officeDocument/2006/relationships/tags" Target="../tags/tag158.xml"/><Relationship Id="rId96" Type="http://schemas.openxmlformats.org/officeDocument/2006/relationships/tags" Target="../tags/tag157.xml"/><Relationship Id="rId95" Type="http://schemas.openxmlformats.org/officeDocument/2006/relationships/tags" Target="../tags/tag156.xml"/><Relationship Id="rId94" Type="http://schemas.openxmlformats.org/officeDocument/2006/relationships/tags" Target="../tags/tag155.xml"/><Relationship Id="rId93" Type="http://schemas.openxmlformats.org/officeDocument/2006/relationships/tags" Target="../tags/tag154.xml"/><Relationship Id="rId92" Type="http://schemas.openxmlformats.org/officeDocument/2006/relationships/tags" Target="../tags/tag153.xml"/><Relationship Id="rId91" Type="http://schemas.openxmlformats.org/officeDocument/2006/relationships/tags" Target="../tags/tag152.xml"/><Relationship Id="rId90" Type="http://schemas.openxmlformats.org/officeDocument/2006/relationships/tags" Target="../tags/tag151.xml"/><Relationship Id="rId9" Type="http://schemas.openxmlformats.org/officeDocument/2006/relationships/tags" Target="../tags/tag70.xml"/><Relationship Id="rId89" Type="http://schemas.openxmlformats.org/officeDocument/2006/relationships/tags" Target="../tags/tag150.xml"/><Relationship Id="rId88" Type="http://schemas.openxmlformats.org/officeDocument/2006/relationships/tags" Target="../tags/tag149.xml"/><Relationship Id="rId87" Type="http://schemas.openxmlformats.org/officeDocument/2006/relationships/tags" Target="../tags/tag148.xml"/><Relationship Id="rId86" Type="http://schemas.openxmlformats.org/officeDocument/2006/relationships/tags" Target="../tags/tag147.xml"/><Relationship Id="rId85" Type="http://schemas.openxmlformats.org/officeDocument/2006/relationships/tags" Target="../tags/tag146.xml"/><Relationship Id="rId84" Type="http://schemas.openxmlformats.org/officeDocument/2006/relationships/tags" Target="../tags/tag145.xml"/><Relationship Id="rId83" Type="http://schemas.openxmlformats.org/officeDocument/2006/relationships/tags" Target="../tags/tag144.xml"/><Relationship Id="rId82" Type="http://schemas.openxmlformats.org/officeDocument/2006/relationships/tags" Target="../tags/tag143.xml"/><Relationship Id="rId81" Type="http://schemas.openxmlformats.org/officeDocument/2006/relationships/tags" Target="../tags/tag142.xml"/><Relationship Id="rId80" Type="http://schemas.openxmlformats.org/officeDocument/2006/relationships/tags" Target="../tags/tag141.xml"/><Relationship Id="rId8" Type="http://schemas.openxmlformats.org/officeDocument/2006/relationships/tags" Target="../tags/tag69.xml"/><Relationship Id="rId79" Type="http://schemas.openxmlformats.org/officeDocument/2006/relationships/tags" Target="../tags/tag140.xml"/><Relationship Id="rId78" Type="http://schemas.openxmlformats.org/officeDocument/2006/relationships/tags" Target="../tags/tag139.xml"/><Relationship Id="rId77" Type="http://schemas.openxmlformats.org/officeDocument/2006/relationships/tags" Target="../tags/tag138.xml"/><Relationship Id="rId76" Type="http://schemas.openxmlformats.org/officeDocument/2006/relationships/tags" Target="../tags/tag137.xml"/><Relationship Id="rId75" Type="http://schemas.openxmlformats.org/officeDocument/2006/relationships/tags" Target="../tags/tag136.xml"/><Relationship Id="rId74" Type="http://schemas.openxmlformats.org/officeDocument/2006/relationships/tags" Target="../tags/tag135.xml"/><Relationship Id="rId73" Type="http://schemas.openxmlformats.org/officeDocument/2006/relationships/tags" Target="../tags/tag134.xml"/><Relationship Id="rId72" Type="http://schemas.openxmlformats.org/officeDocument/2006/relationships/tags" Target="../tags/tag133.xml"/><Relationship Id="rId71" Type="http://schemas.openxmlformats.org/officeDocument/2006/relationships/tags" Target="../tags/tag132.xml"/><Relationship Id="rId70" Type="http://schemas.openxmlformats.org/officeDocument/2006/relationships/tags" Target="../tags/tag131.xml"/><Relationship Id="rId7" Type="http://schemas.openxmlformats.org/officeDocument/2006/relationships/tags" Target="../tags/tag68.xml"/><Relationship Id="rId69" Type="http://schemas.openxmlformats.org/officeDocument/2006/relationships/tags" Target="../tags/tag130.xml"/><Relationship Id="rId68" Type="http://schemas.openxmlformats.org/officeDocument/2006/relationships/tags" Target="../tags/tag129.xml"/><Relationship Id="rId67" Type="http://schemas.openxmlformats.org/officeDocument/2006/relationships/tags" Target="../tags/tag128.xml"/><Relationship Id="rId66" Type="http://schemas.openxmlformats.org/officeDocument/2006/relationships/tags" Target="../tags/tag127.xml"/><Relationship Id="rId65" Type="http://schemas.openxmlformats.org/officeDocument/2006/relationships/tags" Target="../tags/tag126.xml"/><Relationship Id="rId64" Type="http://schemas.openxmlformats.org/officeDocument/2006/relationships/tags" Target="../tags/tag125.xml"/><Relationship Id="rId63" Type="http://schemas.openxmlformats.org/officeDocument/2006/relationships/tags" Target="../tags/tag124.xml"/><Relationship Id="rId62" Type="http://schemas.openxmlformats.org/officeDocument/2006/relationships/tags" Target="../tags/tag123.xml"/><Relationship Id="rId61" Type="http://schemas.openxmlformats.org/officeDocument/2006/relationships/tags" Target="../tags/tag122.xml"/><Relationship Id="rId60" Type="http://schemas.openxmlformats.org/officeDocument/2006/relationships/tags" Target="../tags/tag121.xml"/><Relationship Id="rId6" Type="http://schemas.openxmlformats.org/officeDocument/2006/relationships/tags" Target="../tags/tag67.xml"/><Relationship Id="rId59" Type="http://schemas.openxmlformats.org/officeDocument/2006/relationships/tags" Target="../tags/tag120.xml"/><Relationship Id="rId58" Type="http://schemas.openxmlformats.org/officeDocument/2006/relationships/tags" Target="../tags/tag119.xml"/><Relationship Id="rId57" Type="http://schemas.openxmlformats.org/officeDocument/2006/relationships/tags" Target="../tags/tag118.xml"/><Relationship Id="rId56" Type="http://schemas.openxmlformats.org/officeDocument/2006/relationships/tags" Target="../tags/tag117.xml"/><Relationship Id="rId55" Type="http://schemas.openxmlformats.org/officeDocument/2006/relationships/tags" Target="../tags/tag116.xml"/><Relationship Id="rId54" Type="http://schemas.openxmlformats.org/officeDocument/2006/relationships/tags" Target="../tags/tag115.xml"/><Relationship Id="rId53" Type="http://schemas.openxmlformats.org/officeDocument/2006/relationships/tags" Target="../tags/tag114.xml"/><Relationship Id="rId52" Type="http://schemas.openxmlformats.org/officeDocument/2006/relationships/tags" Target="../tags/tag113.xml"/><Relationship Id="rId51" Type="http://schemas.openxmlformats.org/officeDocument/2006/relationships/tags" Target="../tags/tag112.xml"/><Relationship Id="rId50" Type="http://schemas.openxmlformats.org/officeDocument/2006/relationships/tags" Target="../tags/tag111.xml"/><Relationship Id="rId5" Type="http://schemas.openxmlformats.org/officeDocument/2006/relationships/tags" Target="../tags/tag66.xml"/><Relationship Id="rId49" Type="http://schemas.openxmlformats.org/officeDocument/2006/relationships/tags" Target="../tags/tag110.xml"/><Relationship Id="rId48" Type="http://schemas.openxmlformats.org/officeDocument/2006/relationships/tags" Target="../tags/tag109.xml"/><Relationship Id="rId47" Type="http://schemas.openxmlformats.org/officeDocument/2006/relationships/tags" Target="../tags/tag108.xml"/><Relationship Id="rId46" Type="http://schemas.openxmlformats.org/officeDocument/2006/relationships/tags" Target="../tags/tag107.xml"/><Relationship Id="rId45" Type="http://schemas.openxmlformats.org/officeDocument/2006/relationships/tags" Target="../tags/tag106.xml"/><Relationship Id="rId44" Type="http://schemas.openxmlformats.org/officeDocument/2006/relationships/tags" Target="../tags/tag105.xml"/><Relationship Id="rId43" Type="http://schemas.openxmlformats.org/officeDocument/2006/relationships/tags" Target="../tags/tag104.xml"/><Relationship Id="rId42" Type="http://schemas.openxmlformats.org/officeDocument/2006/relationships/tags" Target="../tags/tag103.xml"/><Relationship Id="rId41" Type="http://schemas.openxmlformats.org/officeDocument/2006/relationships/tags" Target="../tags/tag102.xml"/><Relationship Id="rId40" Type="http://schemas.openxmlformats.org/officeDocument/2006/relationships/tags" Target="../tags/tag101.xml"/><Relationship Id="rId4" Type="http://schemas.openxmlformats.org/officeDocument/2006/relationships/tags" Target="../tags/tag65.xml"/><Relationship Id="rId39" Type="http://schemas.openxmlformats.org/officeDocument/2006/relationships/tags" Target="../tags/tag100.xml"/><Relationship Id="rId38" Type="http://schemas.openxmlformats.org/officeDocument/2006/relationships/tags" Target="../tags/tag99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178.xml"/><Relationship Id="rId116" Type="http://schemas.openxmlformats.org/officeDocument/2006/relationships/tags" Target="../tags/tag177.xml"/><Relationship Id="rId115" Type="http://schemas.openxmlformats.org/officeDocument/2006/relationships/tags" Target="../tags/tag176.xml"/><Relationship Id="rId114" Type="http://schemas.openxmlformats.org/officeDocument/2006/relationships/tags" Target="../tags/tag175.xml"/><Relationship Id="rId113" Type="http://schemas.openxmlformats.org/officeDocument/2006/relationships/tags" Target="../tags/tag174.xml"/><Relationship Id="rId112" Type="http://schemas.openxmlformats.org/officeDocument/2006/relationships/tags" Target="../tags/tag173.xml"/><Relationship Id="rId111" Type="http://schemas.openxmlformats.org/officeDocument/2006/relationships/tags" Target="../tags/tag172.xml"/><Relationship Id="rId110" Type="http://schemas.openxmlformats.org/officeDocument/2006/relationships/tags" Target="../tags/tag171.xml"/><Relationship Id="rId11" Type="http://schemas.openxmlformats.org/officeDocument/2006/relationships/tags" Target="../tags/tag72.xml"/><Relationship Id="rId109" Type="http://schemas.openxmlformats.org/officeDocument/2006/relationships/tags" Target="../tags/tag170.xml"/><Relationship Id="rId108" Type="http://schemas.openxmlformats.org/officeDocument/2006/relationships/tags" Target="../tags/tag169.xml"/><Relationship Id="rId107" Type="http://schemas.openxmlformats.org/officeDocument/2006/relationships/tags" Target="../tags/tag168.xml"/><Relationship Id="rId106" Type="http://schemas.openxmlformats.org/officeDocument/2006/relationships/tags" Target="../tags/tag167.xml"/><Relationship Id="rId105" Type="http://schemas.openxmlformats.org/officeDocument/2006/relationships/tags" Target="../tags/tag166.xml"/><Relationship Id="rId104" Type="http://schemas.openxmlformats.org/officeDocument/2006/relationships/tags" Target="../tags/tag165.xml"/><Relationship Id="rId103" Type="http://schemas.openxmlformats.org/officeDocument/2006/relationships/tags" Target="../tags/tag164.xml"/><Relationship Id="rId102" Type="http://schemas.openxmlformats.org/officeDocument/2006/relationships/tags" Target="../tags/tag163.xml"/><Relationship Id="rId101" Type="http://schemas.openxmlformats.org/officeDocument/2006/relationships/tags" Target="../tags/tag162.xml"/><Relationship Id="rId100" Type="http://schemas.openxmlformats.org/officeDocument/2006/relationships/tags" Target="../tags/tag161.xml"/><Relationship Id="rId10" Type="http://schemas.openxmlformats.org/officeDocument/2006/relationships/tags" Target="../tags/tag71.xml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416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chart" Target="../charts/chart1.xml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57.png"/><Relationship Id="rId4" Type="http://schemas.microsoft.com/office/2007/relationships/media" Target="../media/audio3.wav"/><Relationship Id="rId3" Type="http://schemas.openxmlformats.org/officeDocument/2006/relationships/audio" Target="NULL" TargetMode="External"/><Relationship Id="rId2" Type="http://schemas.openxmlformats.org/officeDocument/2006/relationships/image" Target="../media/image11.png"/><Relationship Id="rId1" Type="http://schemas.openxmlformats.org/officeDocument/2006/relationships/image" Target="../media/image5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417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99" Type="http://schemas.openxmlformats.org/officeDocument/2006/relationships/tags" Target="../tags/tag515.xml"/><Relationship Id="rId98" Type="http://schemas.openxmlformats.org/officeDocument/2006/relationships/tags" Target="../tags/tag514.xml"/><Relationship Id="rId97" Type="http://schemas.openxmlformats.org/officeDocument/2006/relationships/tags" Target="../tags/tag513.xml"/><Relationship Id="rId96" Type="http://schemas.openxmlformats.org/officeDocument/2006/relationships/tags" Target="../tags/tag512.xml"/><Relationship Id="rId95" Type="http://schemas.openxmlformats.org/officeDocument/2006/relationships/tags" Target="../tags/tag511.xml"/><Relationship Id="rId94" Type="http://schemas.openxmlformats.org/officeDocument/2006/relationships/tags" Target="../tags/tag510.xml"/><Relationship Id="rId93" Type="http://schemas.openxmlformats.org/officeDocument/2006/relationships/tags" Target="../tags/tag509.xml"/><Relationship Id="rId92" Type="http://schemas.openxmlformats.org/officeDocument/2006/relationships/tags" Target="../tags/tag508.xml"/><Relationship Id="rId91" Type="http://schemas.openxmlformats.org/officeDocument/2006/relationships/tags" Target="../tags/tag507.xml"/><Relationship Id="rId90" Type="http://schemas.openxmlformats.org/officeDocument/2006/relationships/tags" Target="../tags/tag506.xml"/><Relationship Id="rId9" Type="http://schemas.openxmlformats.org/officeDocument/2006/relationships/tags" Target="../tags/tag425.xml"/><Relationship Id="rId89" Type="http://schemas.openxmlformats.org/officeDocument/2006/relationships/tags" Target="../tags/tag505.xml"/><Relationship Id="rId88" Type="http://schemas.openxmlformats.org/officeDocument/2006/relationships/tags" Target="../tags/tag504.xml"/><Relationship Id="rId87" Type="http://schemas.openxmlformats.org/officeDocument/2006/relationships/tags" Target="../tags/tag503.xml"/><Relationship Id="rId86" Type="http://schemas.openxmlformats.org/officeDocument/2006/relationships/tags" Target="../tags/tag502.xml"/><Relationship Id="rId85" Type="http://schemas.openxmlformats.org/officeDocument/2006/relationships/tags" Target="../tags/tag501.xml"/><Relationship Id="rId84" Type="http://schemas.openxmlformats.org/officeDocument/2006/relationships/tags" Target="../tags/tag500.xml"/><Relationship Id="rId83" Type="http://schemas.openxmlformats.org/officeDocument/2006/relationships/tags" Target="../tags/tag499.xml"/><Relationship Id="rId82" Type="http://schemas.openxmlformats.org/officeDocument/2006/relationships/tags" Target="../tags/tag498.xml"/><Relationship Id="rId81" Type="http://schemas.openxmlformats.org/officeDocument/2006/relationships/tags" Target="../tags/tag497.xml"/><Relationship Id="rId80" Type="http://schemas.openxmlformats.org/officeDocument/2006/relationships/tags" Target="../tags/tag496.xml"/><Relationship Id="rId8" Type="http://schemas.openxmlformats.org/officeDocument/2006/relationships/tags" Target="../tags/tag424.xml"/><Relationship Id="rId79" Type="http://schemas.openxmlformats.org/officeDocument/2006/relationships/tags" Target="../tags/tag495.xml"/><Relationship Id="rId78" Type="http://schemas.openxmlformats.org/officeDocument/2006/relationships/tags" Target="../tags/tag494.xml"/><Relationship Id="rId77" Type="http://schemas.openxmlformats.org/officeDocument/2006/relationships/tags" Target="../tags/tag493.xml"/><Relationship Id="rId76" Type="http://schemas.openxmlformats.org/officeDocument/2006/relationships/tags" Target="../tags/tag492.xml"/><Relationship Id="rId75" Type="http://schemas.openxmlformats.org/officeDocument/2006/relationships/tags" Target="../tags/tag491.xml"/><Relationship Id="rId74" Type="http://schemas.openxmlformats.org/officeDocument/2006/relationships/tags" Target="../tags/tag490.xml"/><Relationship Id="rId73" Type="http://schemas.openxmlformats.org/officeDocument/2006/relationships/tags" Target="../tags/tag489.xml"/><Relationship Id="rId72" Type="http://schemas.openxmlformats.org/officeDocument/2006/relationships/tags" Target="../tags/tag488.xml"/><Relationship Id="rId71" Type="http://schemas.openxmlformats.org/officeDocument/2006/relationships/tags" Target="../tags/tag487.xml"/><Relationship Id="rId70" Type="http://schemas.openxmlformats.org/officeDocument/2006/relationships/tags" Target="../tags/tag486.xml"/><Relationship Id="rId7" Type="http://schemas.openxmlformats.org/officeDocument/2006/relationships/tags" Target="../tags/tag423.xml"/><Relationship Id="rId69" Type="http://schemas.openxmlformats.org/officeDocument/2006/relationships/tags" Target="../tags/tag485.xml"/><Relationship Id="rId68" Type="http://schemas.openxmlformats.org/officeDocument/2006/relationships/tags" Target="../tags/tag484.xml"/><Relationship Id="rId67" Type="http://schemas.openxmlformats.org/officeDocument/2006/relationships/tags" Target="../tags/tag483.xml"/><Relationship Id="rId66" Type="http://schemas.openxmlformats.org/officeDocument/2006/relationships/tags" Target="../tags/tag482.xml"/><Relationship Id="rId65" Type="http://schemas.openxmlformats.org/officeDocument/2006/relationships/tags" Target="../tags/tag481.xml"/><Relationship Id="rId64" Type="http://schemas.openxmlformats.org/officeDocument/2006/relationships/tags" Target="../tags/tag480.xml"/><Relationship Id="rId63" Type="http://schemas.openxmlformats.org/officeDocument/2006/relationships/tags" Target="../tags/tag479.xml"/><Relationship Id="rId62" Type="http://schemas.openxmlformats.org/officeDocument/2006/relationships/tags" Target="../tags/tag478.xml"/><Relationship Id="rId61" Type="http://schemas.openxmlformats.org/officeDocument/2006/relationships/tags" Target="../tags/tag477.xml"/><Relationship Id="rId60" Type="http://schemas.openxmlformats.org/officeDocument/2006/relationships/tags" Target="../tags/tag476.xml"/><Relationship Id="rId6" Type="http://schemas.openxmlformats.org/officeDocument/2006/relationships/tags" Target="../tags/tag422.xml"/><Relationship Id="rId59" Type="http://schemas.openxmlformats.org/officeDocument/2006/relationships/tags" Target="../tags/tag475.xml"/><Relationship Id="rId58" Type="http://schemas.openxmlformats.org/officeDocument/2006/relationships/tags" Target="../tags/tag474.xml"/><Relationship Id="rId57" Type="http://schemas.openxmlformats.org/officeDocument/2006/relationships/tags" Target="../tags/tag473.xml"/><Relationship Id="rId56" Type="http://schemas.openxmlformats.org/officeDocument/2006/relationships/tags" Target="../tags/tag472.xml"/><Relationship Id="rId55" Type="http://schemas.openxmlformats.org/officeDocument/2006/relationships/tags" Target="../tags/tag471.xml"/><Relationship Id="rId54" Type="http://schemas.openxmlformats.org/officeDocument/2006/relationships/tags" Target="../tags/tag470.xml"/><Relationship Id="rId53" Type="http://schemas.openxmlformats.org/officeDocument/2006/relationships/tags" Target="../tags/tag469.xml"/><Relationship Id="rId52" Type="http://schemas.openxmlformats.org/officeDocument/2006/relationships/tags" Target="../tags/tag468.xml"/><Relationship Id="rId51" Type="http://schemas.openxmlformats.org/officeDocument/2006/relationships/tags" Target="../tags/tag467.xml"/><Relationship Id="rId50" Type="http://schemas.openxmlformats.org/officeDocument/2006/relationships/tags" Target="../tags/tag466.xml"/><Relationship Id="rId5" Type="http://schemas.openxmlformats.org/officeDocument/2006/relationships/tags" Target="../tags/tag421.xml"/><Relationship Id="rId49" Type="http://schemas.openxmlformats.org/officeDocument/2006/relationships/tags" Target="../tags/tag465.xml"/><Relationship Id="rId48" Type="http://schemas.openxmlformats.org/officeDocument/2006/relationships/tags" Target="../tags/tag464.xml"/><Relationship Id="rId47" Type="http://schemas.openxmlformats.org/officeDocument/2006/relationships/tags" Target="../tags/tag463.xml"/><Relationship Id="rId46" Type="http://schemas.openxmlformats.org/officeDocument/2006/relationships/tags" Target="../tags/tag462.xml"/><Relationship Id="rId45" Type="http://schemas.openxmlformats.org/officeDocument/2006/relationships/tags" Target="../tags/tag461.xml"/><Relationship Id="rId44" Type="http://schemas.openxmlformats.org/officeDocument/2006/relationships/tags" Target="../tags/tag460.xml"/><Relationship Id="rId43" Type="http://schemas.openxmlformats.org/officeDocument/2006/relationships/tags" Target="../tags/tag459.xml"/><Relationship Id="rId42" Type="http://schemas.openxmlformats.org/officeDocument/2006/relationships/tags" Target="../tags/tag458.xml"/><Relationship Id="rId41" Type="http://schemas.openxmlformats.org/officeDocument/2006/relationships/tags" Target="../tags/tag457.xml"/><Relationship Id="rId40" Type="http://schemas.openxmlformats.org/officeDocument/2006/relationships/tags" Target="../tags/tag456.xml"/><Relationship Id="rId4" Type="http://schemas.openxmlformats.org/officeDocument/2006/relationships/tags" Target="../tags/tag420.xml"/><Relationship Id="rId39" Type="http://schemas.openxmlformats.org/officeDocument/2006/relationships/tags" Target="../tags/tag455.xml"/><Relationship Id="rId38" Type="http://schemas.openxmlformats.org/officeDocument/2006/relationships/tags" Target="../tags/tag454.xml"/><Relationship Id="rId37" Type="http://schemas.openxmlformats.org/officeDocument/2006/relationships/tags" Target="../tags/tag453.xml"/><Relationship Id="rId36" Type="http://schemas.openxmlformats.org/officeDocument/2006/relationships/tags" Target="../tags/tag452.xml"/><Relationship Id="rId35" Type="http://schemas.openxmlformats.org/officeDocument/2006/relationships/tags" Target="../tags/tag451.xml"/><Relationship Id="rId34" Type="http://schemas.openxmlformats.org/officeDocument/2006/relationships/tags" Target="../tags/tag450.xml"/><Relationship Id="rId33" Type="http://schemas.openxmlformats.org/officeDocument/2006/relationships/tags" Target="../tags/tag449.xml"/><Relationship Id="rId32" Type="http://schemas.openxmlformats.org/officeDocument/2006/relationships/tags" Target="../tags/tag448.xml"/><Relationship Id="rId31" Type="http://schemas.openxmlformats.org/officeDocument/2006/relationships/tags" Target="../tags/tag447.xml"/><Relationship Id="rId30" Type="http://schemas.openxmlformats.org/officeDocument/2006/relationships/tags" Target="../tags/tag446.xml"/><Relationship Id="rId3" Type="http://schemas.openxmlformats.org/officeDocument/2006/relationships/tags" Target="../tags/tag419.xml"/><Relationship Id="rId29" Type="http://schemas.openxmlformats.org/officeDocument/2006/relationships/tags" Target="../tags/tag445.xml"/><Relationship Id="rId28" Type="http://schemas.openxmlformats.org/officeDocument/2006/relationships/tags" Target="../tags/tag444.xml"/><Relationship Id="rId27" Type="http://schemas.openxmlformats.org/officeDocument/2006/relationships/tags" Target="../tags/tag443.xml"/><Relationship Id="rId26" Type="http://schemas.openxmlformats.org/officeDocument/2006/relationships/tags" Target="../tags/tag442.xml"/><Relationship Id="rId25" Type="http://schemas.openxmlformats.org/officeDocument/2006/relationships/tags" Target="../tags/tag441.xml"/><Relationship Id="rId24" Type="http://schemas.openxmlformats.org/officeDocument/2006/relationships/tags" Target="../tags/tag440.xml"/><Relationship Id="rId23" Type="http://schemas.openxmlformats.org/officeDocument/2006/relationships/tags" Target="../tags/tag439.xml"/><Relationship Id="rId22" Type="http://schemas.openxmlformats.org/officeDocument/2006/relationships/tags" Target="../tags/tag438.xml"/><Relationship Id="rId21" Type="http://schemas.openxmlformats.org/officeDocument/2006/relationships/tags" Target="../tags/tag437.xml"/><Relationship Id="rId20" Type="http://schemas.openxmlformats.org/officeDocument/2006/relationships/tags" Target="../tags/tag436.xml"/><Relationship Id="rId2" Type="http://schemas.openxmlformats.org/officeDocument/2006/relationships/tags" Target="../tags/tag418.xml"/><Relationship Id="rId19" Type="http://schemas.openxmlformats.org/officeDocument/2006/relationships/tags" Target="../tags/tag435.xml"/><Relationship Id="rId18" Type="http://schemas.openxmlformats.org/officeDocument/2006/relationships/tags" Target="../tags/tag434.xml"/><Relationship Id="rId17" Type="http://schemas.openxmlformats.org/officeDocument/2006/relationships/tags" Target="../tags/tag433.xml"/><Relationship Id="rId16" Type="http://schemas.openxmlformats.org/officeDocument/2006/relationships/tags" Target="../tags/tag432.xml"/><Relationship Id="rId15" Type="http://schemas.openxmlformats.org/officeDocument/2006/relationships/tags" Target="../tags/tag431.xml"/><Relationship Id="rId14" Type="http://schemas.openxmlformats.org/officeDocument/2006/relationships/tags" Target="../tags/tag430.xml"/><Relationship Id="rId13" Type="http://schemas.openxmlformats.org/officeDocument/2006/relationships/tags" Target="../tags/tag429.xml"/><Relationship Id="rId12" Type="http://schemas.openxmlformats.org/officeDocument/2006/relationships/tags" Target="../tags/tag428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533.xml"/><Relationship Id="rId116" Type="http://schemas.openxmlformats.org/officeDocument/2006/relationships/tags" Target="../tags/tag532.xml"/><Relationship Id="rId115" Type="http://schemas.openxmlformats.org/officeDocument/2006/relationships/tags" Target="../tags/tag531.xml"/><Relationship Id="rId114" Type="http://schemas.openxmlformats.org/officeDocument/2006/relationships/tags" Target="../tags/tag530.xml"/><Relationship Id="rId113" Type="http://schemas.openxmlformats.org/officeDocument/2006/relationships/tags" Target="../tags/tag529.xml"/><Relationship Id="rId112" Type="http://schemas.openxmlformats.org/officeDocument/2006/relationships/tags" Target="../tags/tag528.xml"/><Relationship Id="rId111" Type="http://schemas.openxmlformats.org/officeDocument/2006/relationships/tags" Target="../tags/tag527.xml"/><Relationship Id="rId110" Type="http://schemas.openxmlformats.org/officeDocument/2006/relationships/tags" Target="../tags/tag526.xml"/><Relationship Id="rId11" Type="http://schemas.openxmlformats.org/officeDocument/2006/relationships/tags" Target="../tags/tag427.xml"/><Relationship Id="rId109" Type="http://schemas.openxmlformats.org/officeDocument/2006/relationships/tags" Target="../tags/tag525.xml"/><Relationship Id="rId108" Type="http://schemas.openxmlformats.org/officeDocument/2006/relationships/tags" Target="../tags/tag524.xml"/><Relationship Id="rId107" Type="http://schemas.openxmlformats.org/officeDocument/2006/relationships/tags" Target="../tags/tag523.xml"/><Relationship Id="rId106" Type="http://schemas.openxmlformats.org/officeDocument/2006/relationships/tags" Target="../tags/tag522.xml"/><Relationship Id="rId105" Type="http://schemas.openxmlformats.org/officeDocument/2006/relationships/tags" Target="../tags/tag521.xml"/><Relationship Id="rId104" Type="http://schemas.openxmlformats.org/officeDocument/2006/relationships/tags" Target="../tags/tag520.xml"/><Relationship Id="rId103" Type="http://schemas.openxmlformats.org/officeDocument/2006/relationships/tags" Target="../tags/tag519.xml"/><Relationship Id="rId102" Type="http://schemas.openxmlformats.org/officeDocument/2006/relationships/tags" Target="../tags/tag518.xml"/><Relationship Id="rId101" Type="http://schemas.openxmlformats.org/officeDocument/2006/relationships/tags" Target="../tags/tag517.xml"/><Relationship Id="rId100" Type="http://schemas.openxmlformats.org/officeDocument/2006/relationships/tags" Target="../tags/tag516.xml"/><Relationship Id="rId10" Type="http://schemas.openxmlformats.org/officeDocument/2006/relationships/tags" Target="../tags/tag426.xml"/><Relationship Id="rId1" Type="http://schemas.openxmlformats.org/officeDocument/2006/relationships/image" Target="../media/image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4.wav"/><Relationship Id="rId1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534.xml"/><Relationship Id="rId2" Type="http://schemas.openxmlformats.org/officeDocument/2006/relationships/image" Target="../media/image3.png"/><Relationship Id="rId1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535.xml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5.wav"/><Relationship Id="rId2" Type="http://schemas.openxmlformats.org/officeDocument/2006/relationships/image" Target="../media/image98.png"/><Relationship Id="rId1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5.wav"/><Relationship Id="rId2" Type="http://schemas.openxmlformats.org/officeDocument/2006/relationships/image" Target="../media/image98.png"/><Relationship Id="rId1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5.wav"/><Relationship Id="rId2" Type="http://schemas.openxmlformats.org/officeDocument/2006/relationships/image" Target="../media/image98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9.xml"/><Relationship Id="rId2" Type="http://schemas.openxmlformats.org/officeDocument/2006/relationships/image" Target="../media/image13.jpeg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5.wav"/><Relationship Id="rId2" Type="http://schemas.openxmlformats.org/officeDocument/2006/relationships/image" Target="../media/image98.png"/><Relationship Id="rId1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microsoft.com/office/2007/relationships/media" Target="../media/audio3.wav"/><Relationship Id="rId3" Type="http://schemas.openxmlformats.org/officeDocument/2006/relationships/audio" Target="NULL" TargetMode="External"/><Relationship Id="rId2" Type="http://schemas.openxmlformats.org/officeDocument/2006/relationships/image" Target="../media/image6.png"/><Relationship Id="rId1" Type="http://schemas.openxmlformats.org/officeDocument/2006/relationships/image" Target="../media/image56.jpe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1.png"/><Relationship Id="rId1" Type="http://schemas.openxmlformats.org/officeDocument/2006/relationships/image" Target="../media/image56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536.xml"/><Relationship Id="rId1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0.png"/><Relationship Id="rId2" Type="http://schemas.openxmlformats.org/officeDocument/2006/relationships/image" Target="../media/image100.png"/><Relationship Id="rId1" Type="http://schemas.openxmlformats.org/officeDocument/2006/relationships/image" Target="../media/image99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15.png"/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 smtClean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音效，手机打开和非全屏播放无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上，鼠标右键进行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素材替换。请勿删除！否则无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 smtClean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2616517"/>
            <a:ext cx="2409825" cy="16065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200" y="5189305"/>
            <a:ext cx="1187599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728" y="546558"/>
            <a:ext cx="1080544" cy="88688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812" y="-1257608"/>
            <a:ext cx="762376" cy="71458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921" y="7458483"/>
            <a:ext cx="750158" cy="56303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20015" y="1459230"/>
            <a:ext cx="5486400" cy="3802380"/>
            <a:chOff x="189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9" y="3081"/>
              <a:ext cx="8640" cy="4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dā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ying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答 应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agree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20015" y="5447761"/>
            <a:ext cx="5763019" cy="720090"/>
            <a:chOff x="-323" y="9126"/>
            <a:chExt cx="9455" cy="1134"/>
          </a:xfrm>
        </p:grpSpPr>
        <p:sp>
          <p:nvSpPr>
            <p:cNvPr id="11" name="圆角矩形 2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-323" y="9281"/>
              <a:ext cx="9455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我答应了他要去参加他的婚礼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008" y="2458292"/>
            <a:ext cx="2375983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107" y="5353347"/>
            <a:ext cx="843787" cy="63330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968" y="647311"/>
            <a:ext cx="1028065" cy="68537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074" y="-1291372"/>
            <a:ext cx="959853" cy="78782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189" y="7478168"/>
            <a:ext cx="349622" cy="52366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yǎn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zhēngzhēng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眼睁睁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helplessly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25896" y="5480833"/>
            <a:ext cx="4426342" cy="720090"/>
            <a:chOff x="93" y="9251"/>
            <a:chExt cx="8624" cy="1134"/>
          </a:xfrm>
        </p:grpSpPr>
        <p:sp>
          <p:nvSpPr>
            <p:cNvPr id="11" name="圆角矩形 2"/>
            <p:cNvSpPr/>
            <p:nvPr/>
          </p:nvSpPr>
          <p:spPr>
            <a:xfrm>
              <a:off x="93" y="9251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77" y="9375"/>
              <a:ext cx="6656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眼睁睁地看着他走了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839" y="2602336"/>
            <a:ext cx="2178281" cy="163491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477" y="5385174"/>
            <a:ext cx="393044" cy="58870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200" y="509305"/>
            <a:ext cx="1187599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165" y="-1205298"/>
            <a:ext cx="914400" cy="6096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408" y="7373605"/>
            <a:ext cx="1099185" cy="7327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349246" y="1311814"/>
            <a:ext cx="5486400" cy="3802380"/>
            <a:chOff x="37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74" y="2979"/>
              <a:ext cx="8640" cy="4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yùn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qì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运 气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luck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79275" y="5401458"/>
            <a:ext cx="4426342" cy="720090"/>
            <a:chOff x="197" y="9126"/>
            <a:chExt cx="8624" cy="1134"/>
          </a:xfrm>
        </p:grpSpPr>
        <p:sp>
          <p:nvSpPr>
            <p:cNvPr id="11" name="圆角矩形 2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303" y="9281"/>
              <a:ext cx="4208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华文细黑" panose="02010600040101010101" pitchFamily="2" charset="-122"/>
                </a:rPr>
                <a:t>运气好</a:t>
              </a:r>
              <a:r>
                <a:rPr lang="en-US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华文细黑" panose="02010600040101010101" pitchFamily="2" charset="-122"/>
                </a:rPr>
                <a:t>/</a:t>
              </a: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华文细黑" panose="02010600040101010101" pitchFamily="2" charset="-122"/>
                </a:rPr>
                <a:t>不好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207" y="2602336"/>
            <a:ext cx="1091544" cy="163491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474" y="5385174"/>
            <a:ext cx="883051" cy="5887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200" y="544323"/>
            <a:ext cx="1187599" cy="89135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847" y="-1205298"/>
            <a:ext cx="753035" cy="6096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101" y="7373605"/>
            <a:ext cx="781798" cy="7327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289100" y="1271322"/>
            <a:ext cx="5486400" cy="3802380"/>
            <a:chOff x="189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9" y="2824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jú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局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m. game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70356" y="5431790"/>
            <a:ext cx="4426342" cy="720090"/>
            <a:chOff x="197" y="9126"/>
            <a:chExt cx="8624" cy="1134"/>
          </a:xfrm>
        </p:grpSpPr>
        <p:sp>
          <p:nvSpPr>
            <p:cNvPr id="11" name="圆角矩形 2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777" y="9281"/>
              <a:ext cx="5257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这个比赛有三局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839" y="2693699"/>
            <a:ext cx="2178281" cy="145218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963" y="5385174"/>
            <a:ext cx="628072" cy="58870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065" y="509305"/>
            <a:ext cx="641869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264" y="-1205298"/>
            <a:ext cx="812202" cy="6096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599" y="7373605"/>
            <a:ext cx="892803" cy="7327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237490" y="1459230"/>
            <a:ext cx="5486400" cy="3802380"/>
            <a:chOff x="37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74" y="2979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huī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xīn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灰心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adj. discouraged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79275" y="5401458"/>
            <a:ext cx="4426342" cy="720090"/>
            <a:chOff x="197" y="9126"/>
            <a:chExt cx="8624" cy="1134"/>
          </a:xfrm>
        </p:grpSpPr>
        <p:sp>
          <p:nvSpPr>
            <p:cNvPr id="11" name="圆角矩形 2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828" y="9281"/>
              <a:ext cx="3158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不要灰心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56136" y="2060393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象棋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66267" y="1290952"/>
            <a:ext cx="23150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xiàng</a:t>
            </a:r>
            <a:r>
              <a:rPr lang="en-US" altLang="zh-CN" sz="4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</a:t>
            </a:r>
            <a:r>
              <a:rPr lang="en-US" altLang="zh-CN" sz="4400" dirty="0" err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qí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04782" y="374206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n</a:t>
            </a: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Chinese chess</a:t>
            </a:r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69300" y="2358112"/>
            <a:ext cx="2239716" cy="1493144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56136" y="2060393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教练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66267" y="1290952"/>
            <a:ext cx="2260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j</a:t>
            </a:r>
            <a:r>
              <a:rPr lang="en-US" altLang="zh-CN" sz="4400" dirty="0" err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iào</a:t>
            </a:r>
            <a:r>
              <a:rPr lang="en-US" altLang="zh-CN" sz="4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</a:t>
            </a:r>
            <a:r>
              <a:rPr lang="en-US" altLang="zh-CN" sz="4400" dirty="0" err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liàn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68047" y="3742061"/>
            <a:ext cx="1309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n</a:t>
            </a: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coach</a:t>
            </a:r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69300" y="2358112"/>
            <a:ext cx="2239716" cy="1493144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56136" y="2060393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将军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66267" y="1290952"/>
            <a:ext cx="24625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jiāng</a:t>
            </a:r>
            <a:r>
              <a:rPr lang="en-US" altLang="zh-CN" sz="44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</a:t>
            </a:r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jūn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14281" y="3720140"/>
            <a:ext cx="2398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v</a:t>
            </a: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(in chess)check</a:t>
            </a:r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69300" y="2358112"/>
            <a:ext cx="2239716" cy="1493144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64195" y="40449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4195" y="2139315"/>
            <a:ext cx="2402840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164195" y="3867785"/>
            <a:ext cx="2469515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64830" y="5549265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267719" y="4057237"/>
            <a:ext cx="2587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agree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300086" y="2126745"/>
            <a:ext cx="2485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be convinced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532813" y="579120"/>
            <a:ext cx="239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n.coach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267719" y="5823465"/>
            <a:ext cx="2585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   n. luck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465176" y="906917"/>
            <a:ext cx="1902460" cy="16592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128231" y="2775987"/>
            <a:ext cx="2401570" cy="19024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3103427" y="4494943"/>
            <a:ext cx="2214245" cy="15938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</p:cNvCxnSpPr>
          <p:nvPr/>
        </p:nvCxnSpPr>
        <p:spPr>
          <a:xfrm flipV="1">
            <a:off x="3103427" y="787187"/>
            <a:ext cx="2221230" cy="53016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61770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07160" y="554482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375410" y="3871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5239385" y="5522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257800" y="3744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217795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257800" y="30988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25745" y="5685790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dā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ying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07635" y="3985260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fú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qì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74945" y="2318203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jiào</a:t>
            </a:r>
            <a:r>
              <a:rPr lang="en-US" altLang="zh-CN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liàn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26380" y="57912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yùn</a:t>
            </a:r>
            <a:r>
              <a:rPr lang="en-US" altLang="zh-CN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qì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7320" y="571627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运气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75410" y="414591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答应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6525" y="227076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服气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05000" y="54864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教练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232631" y="4452757"/>
            <a:ext cx="937895" cy="154114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4" idx="3"/>
            <a:endCxn id="57" idx="1"/>
          </p:cNvCxnSpPr>
          <p:nvPr/>
        </p:nvCxnSpPr>
        <p:spPr>
          <a:xfrm flipV="1">
            <a:off x="7231996" y="2618877"/>
            <a:ext cx="932180" cy="162750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7265016" y="1005342"/>
            <a:ext cx="913765" cy="167957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310717" y="729615"/>
            <a:ext cx="882015" cy="542798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64195" y="40449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204797" y="2090557"/>
            <a:ext cx="2402840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164195" y="3867785"/>
            <a:ext cx="2469515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64830" y="5549265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254962" y="3909458"/>
            <a:ext cx="2587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(in chess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）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check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31603" y="2040416"/>
            <a:ext cx="2469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discouraged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322310" y="404495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v.to bring into play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423002" y="5572423"/>
            <a:ext cx="25850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Chinese chess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465176" y="906917"/>
            <a:ext cx="1902460" cy="16592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128231" y="2775987"/>
            <a:ext cx="2401570" cy="19024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3103427" y="4494943"/>
            <a:ext cx="2214245" cy="15938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</p:cNvCxnSpPr>
          <p:nvPr/>
        </p:nvCxnSpPr>
        <p:spPr>
          <a:xfrm flipV="1">
            <a:off x="3103427" y="787187"/>
            <a:ext cx="2221230" cy="53016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61770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07160" y="554482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375410" y="3871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5239385" y="5522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257800" y="3744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217795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257800" y="30988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25745" y="5685790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jiāng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jūn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07635" y="3985260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huī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xīn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25745" y="235775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fā</a:t>
            </a:r>
            <a:r>
              <a:rPr lang="en-US" altLang="zh-CN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huī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29533" y="542383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xiàng</a:t>
            </a:r>
            <a:r>
              <a:rPr lang="en-US" altLang="zh-CN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qí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7320" y="571627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象棋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75410" y="414591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将军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6525" y="227076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灰心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05000" y="54864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发挥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232631" y="4452757"/>
            <a:ext cx="937895" cy="154114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4" idx="3"/>
            <a:endCxn id="57" idx="1"/>
          </p:cNvCxnSpPr>
          <p:nvPr/>
        </p:nvCxnSpPr>
        <p:spPr>
          <a:xfrm flipV="1">
            <a:off x="7232015" y="2569665"/>
            <a:ext cx="972782" cy="167658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7265016" y="1005342"/>
            <a:ext cx="913765" cy="167957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218353" y="563848"/>
            <a:ext cx="1070880" cy="552494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下棋与人生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6125" y="319468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022842" y="2214773"/>
            <a:ext cx="401263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）辨析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损失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失去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的异同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517641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动词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+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下来”、“舍不得”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65095"/>
            <a:ext cx="80954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象（棋）睁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发挥 教训 因素 珍惜 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观察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把握 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原则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后果 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等词语的搭配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251200"/>
            <a:ext cx="90909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教练、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答应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、运气、灰心、吸取、未必、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次要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在于、否认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、期间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、责备、必然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67201" y="4059246"/>
            <a:ext cx="40543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  理解本课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8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个非大纲词语的意义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918713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  </a:t>
            </a:r>
            <a:r>
              <a:rPr lang="zh-CN" altLang="en-US" dirty="0">
                <a:solidFill>
                  <a:prstClr val="white"/>
                </a:solidFill>
                <a:latin typeface="SimHei" panose="02010609060101010101" charset="-122"/>
                <a:ea typeface="思源黑体 CN Regular" panose="020B0500000000000000"/>
              </a:rPr>
              <a:t>本文讲述了“我”和父亲下棋的故事。父亲利用下棋的过程和结果教育了孩子，</a:t>
            </a:r>
            <a:endParaRPr lang="en-US" altLang="zh-CN" dirty="0">
              <a:solidFill>
                <a:prstClr val="white"/>
              </a:solidFill>
              <a:latin typeface="SimHei" panose="02010609060101010101" charset="-122"/>
              <a:ea typeface="思源黑体 CN Regular" panose="020B050000000000000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SimHei" panose="02010609060101010101" charset="-122"/>
                <a:ea typeface="思源黑体 CN Regular" panose="020B0500000000000000"/>
              </a:rPr>
              <a:t>      </a:t>
            </a:r>
            <a:r>
              <a:rPr lang="zh-CN" altLang="en-US" dirty="0">
                <a:solidFill>
                  <a:prstClr val="white"/>
                </a:solidFill>
                <a:latin typeface="SimHei" panose="02010609060101010101" charset="-122"/>
                <a:ea typeface="思源黑体 CN Regular" panose="020B0500000000000000"/>
              </a:rPr>
              <a:t>说明了人生的道理。要求学生阅读理解课文，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掌握文章大意，并能运用所学词语、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语言点叙述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这个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故事。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9207" y="5948441"/>
            <a:ext cx="48429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  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讨论“人生如棋”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，并完成命题写作。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66014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  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事先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”等本课其他重点五级大纲词语的意义和用法。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69456" y="4460566"/>
            <a:ext cx="70278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  了解并掌握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扩展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板块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家居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类词语的意义和用法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938502"/>
            <a:chOff x="7787" y="3144"/>
            <a:chExt cx="5660" cy="1044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04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损失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02057" y="2632597"/>
            <a:ext cx="8538845" cy="1557810"/>
            <a:chOff x="518" y="3425"/>
            <a:chExt cx="13447" cy="1306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425"/>
              <a:ext cx="13446" cy="12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每走一步都要想清楚，为了赢，你愿意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损失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/</a:t>
              </a:r>
              <a:r>
                <a:rPr lang="en-US" altLang="zh-CN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失去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什么，这样才可以赢。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354781" y="4324984"/>
            <a:ext cx="2837180" cy="1725979"/>
            <a:chOff x="7906" y="3144"/>
            <a:chExt cx="5660" cy="1920"/>
          </a:xfrm>
        </p:grpSpPr>
        <p:sp>
          <p:nvSpPr>
            <p:cNvPr id="3" name="圆角矩形 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906" y="3181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chemeClr val="accent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失去</a:t>
              </a:r>
              <a:endParaRPr lang="en-US" altLang="zh-CN" sz="4400" b="1" kern="100" dirty="0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都可以做动词，表示原来有后来没有了的意思。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07" y="1457781"/>
            <a:ext cx="2352675" cy="13620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429001"/>
            <a:ext cx="2320453" cy="1442444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33186"/>
            <a:ext cx="2837180" cy="1692719"/>
            <a:chOff x="7787" y="3077"/>
            <a:chExt cx="5660" cy="1883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77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损失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1.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表示减少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2.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可以做名词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不到三分钟，我的棋子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损失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大半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47015" y="4256405"/>
            <a:ext cx="8620760" cy="828675"/>
            <a:chOff x="389" y="3426"/>
            <a:chExt cx="13576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389" y="3618"/>
              <a:ext cx="13446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公司会赔偿我们的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损失。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955" y="1611790"/>
            <a:ext cx="2745169" cy="18037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745" y="3961819"/>
            <a:ext cx="3214686" cy="158591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33185"/>
            <a:ext cx="2837180" cy="1632489"/>
            <a:chOff x="7787" y="3077"/>
            <a:chExt cx="5660" cy="1816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77"/>
              <a:ext cx="5660" cy="1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chemeClr val="accent1">
                      <a:lumMod val="7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失去</a:t>
              </a:r>
              <a:endParaRPr lang="zh-CN" altLang="en-US" sz="4400" b="1" kern="100" dirty="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一般指完全没有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68020" y="2304510"/>
            <a:ext cx="8620760" cy="828675"/>
            <a:chOff x="389" y="3426"/>
            <a:chExt cx="13576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389" y="3618"/>
              <a:ext cx="13446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战争让他</a:t>
              </a:r>
              <a:r>
                <a:rPr lang="zh-CN" altLang="en-US" sz="3200" b="1" kern="100" dirty="0">
                  <a:solidFill>
                    <a:schemeClr val="accent1">
                      <a:lumMod val="7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失去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了家庭。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2800"/>
            <a:ext cx="2841887" cy="17176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119" y="3133185"/>
            <a:ext cx="3301057" cy="1998434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455295"/>
            <a:ext cx="1402371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损失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45529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失去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65063" y="1199626"/>
            <a:ext cx="11936507" cy="1508395"/>
            <a:chOff x="-503" y="1502"/>
            <a:chExt cx="19636" cy="32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生意失败，他 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了很多钱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503" y="1502"/>
              <a:ext cx="2769" cy="32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2708273" y="1661166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损失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240014" y="2548673"/>
            <a:ext cx="11911458" cy="1628140"/>
            <a:chOff x="-164" y="2201"/>
            <a:chExt cx="18920" cy="2564"/>
          </a:xfrm>
        </p:grpSpPr>
        <p:sp>
          <p:nvSpPr>
            <p:cNvPr id="8" name="矩形 7"/>
            <p:cNvSpPr/>
            <p:nvPr/>
          </p:nvSpPr>
          <p:spPr>
            <a:xfrm>
              <a:off x="1639" y="3113"/>
              <a:ext cx="17117" cy="117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因为一场病，他 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 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了记忆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164" y="2201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253633" y="4013924"/>
            <a:ext cx="11925077" cy="1628140"/>
            <a:chOff x="-425" y="825"/>
            <a:chExt cx="19489" cy="2564"/>
          </a:xfrm>
        </p:grpSpPr>
        <p:sp>
          <p:nvSpPr>
            <p:cNvPr id="18" name="矩形 17"/>
            <p:cNvSpPr/>
            <p:nvPr/>
          </p:nvSpPr>
          <p:spPr>
            <a:xfrm>
              <a:off x="1391" y="1508"/>
              <a:ext cx="17673" cy="117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这次火灾造成了巨大的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25" y="825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976741" y="3108098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失去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98415" y="4407069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损失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7555" y="5823039"/>
            <a:ext cx="10813890" cy="742950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要珍惜时间，因为</a:t>
            </a:r>
            <a:r>
              <a:rPr lang="en-US" altLang="zh-CN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</a:t>
            </a: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的时间永远都不会再回来。</a:t>
            </a:r>
            <a:endParaRPr lang="zh-CN" altLang="en-US" sz="36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14" name="图片 13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315235" y="5265934"/>
            <a:ext cx="1628140" cy="16281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435896" y="5778965"/>
            <a:ext cx="1725385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失去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5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中国象棋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54" y="1810544"/>
            <a:ext cx="4840288" cy="32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6147631" y="2060893"/>
            <a:ext cx="1892935" cy="264160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12618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09998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dirty="0" err="1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986899" y="1621058"/>
            <a:ext cx="1446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F1887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qí</a:t>
            </a:r>
            <a:r>
              <a:rPr lang="en-US" altLang="zh-CN" sz="2400" dirty="0">
                <a:solidFill>
                  <a:srgbClr val="F1887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zi</a:t>
            </a:r>
            <a:endParaRPr lang="zh-CN" altLang="en-US" sz="2400" dirty="0">
              <a:solidFill>
                <a:srgbClr val="F1887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13733" y="2133839"/>
            <a:ext cx="144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/>
            <a:r>
              <a:rPr lang="zh-CN" altLang="en-US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</a:rPr>
              <a:t>棋子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13542" y="3027758"/>
            <a:ext cx="144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F1887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qí</a:t>
            </a:r>
            <a:r>
              <a:rPr lang="en-US" sz="2400" dirty="0">
                <a:solidFill>
                  <a:srgbClr val="F1887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en-US" sz="2400" dirty="0" err="1">
                <a:solidFill>
                  <a:srgbClr val="F1887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p</a:t>
            </a:r>
            <a:r>
              <a:rPr lang="en-US" altLang="zh-CN" sz="2400" dirty="0" err="1">
                <a:solidFill>
                  <a:srgbClr val="F1887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án</a:t>
            </a:r>
            <a:endParaRPr 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133443" y="3395027"/>
            <a:ext cx="1592580" cy="264160"/>
            <a:chOff x="7325474" y="3820934"/>
            <a:chExt cx="1340854" cy="263931"/>
          </a:xfrm>
        </p:grpSpPr>
        <p:cxnSp>
          <p:nvCxnSpPr>
            <p:cNvPr id="29" name="直接连接符 28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7" name="文本框 36"/>
          <p:cNvSpPr txBox="1"/>
          <p:nvPr/>
        </p:nvSpPr>
        <p:spPr>
          <a:xfrm>
            <a:off x="7738504" y="3429000"/>
            <a:ext cx="144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/>
            <a:r>
              <a:rPr lang="zh-CN" altLang="en-US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</a:rPr>
              <a:t>棋盘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1" grpId="0"/>
      <p:bldP spid="15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1656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“我”的父亲做什么工作？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第一局谁的棋子损失大半？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几局以后谁赢了？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27-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154067.296875"/>
                </p14:media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4930" y="1123950"/>
            <a:ext cx="1107440" cy="1181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369" y="898841"/>
            <a:ext cx="11882755" cy="4404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我父亲是一位象棋教练。那一年，我大学放假回家，父亲要跟我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下棋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，我高兴地答应了。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父亲让我先走三步。不到三分钟，我的棋子损失大半，棋盘上空空的，只剩下几个子了。没办法，眼睁睁看着父亲“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将军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”，我输了。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我不服气，说：</a:t>
            </a:r>
            <a:r>
              <a:rPr lang="en-US" altLang="zh-CN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”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这次运气不好，再来！”第二局又输了，“这次没发挥好，我们再来”！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几局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下来，基本上都是不到</a:t>
            </a:r>
            <a:r>
              <a:rPr lang="en-US" altLang="zh-CN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10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分钟我就</a:t>
            </a:r>
            <a:r>
              <a:rPr lang="zh-CN" altLang="en-US" sz="27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败下阵来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。我有些灰心。</a:t>
            </a:r>
            <a:endParaRPr lang="zh-CN" altLang="en-US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觉得</a:t>
            </a:r>
            <a:r>
              <a:rPr lang="es-ES_tradnl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“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败下阵来</a:t>
            </a:r>
            <a:r>
              <a:rPr lang="es-ES_tradnl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”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是什么意思？</a:t>
            </a:r>
            <a:endParaRPr lang="es-ES_tradnl" sz="2800" b="1" dirty="0">
              <a:solidFill>
                <a:schemeClr val="tx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下棋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、将军、几局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450022" y="1677602"/>
            <a:ext cx="865886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的父亲是一位象棋教练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50022" y="2945130"/>
            <a:ext cx="9554736" cy="1261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“我”不喜欢下棋，但是父亲一定要和“我”下棋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668145" y="4336127"/>
            <a:ext cx="1035431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开始的时候，“我”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下得很好，父亲损失很大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450022" y="5699760"/>
            <a:ext cx="865886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“我”有些灰心了，因为一直输，没有赢过。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37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第二十七课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</a:t>
            </a:r>
            <a:r>
              <a:rPr lang="en-US" altLang="zh-CN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27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21821" y="2576830"/>
            <a:ext cx="10250913" cy="2916646"/>
            <a:chOff x="822" y="4058"/>
            <a:chExt cx="16143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822" y="4058"/>
              <a:ext cx="16143" cy="4593"/>
              <a:chOff x="-1427" y="3669"/>
              <a:chExt cx="20075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1427" y="4360"/>
                <a:ext cx="20057" cy="3067"/>
                <a:chOff x="1720" y="4360"/>
                <a:chExt cx="20057" cy="3067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465"/>
                  <a:ext cx="15046" cy="962"/>
                  <a:chOff x="8865" y="6465"/>
                  <a:chExt cx="15046" cy="96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27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115" y="6465"/>
                    <a:ext cx="8796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Playing Chess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1720" y="4360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27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下棋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fǒur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èn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认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to deny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填空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tián kòng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填空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fill in a blank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次要"/>
          <p:cNvGrpSpPr/>
          <p:nvPr/>
        </p:nvGrpSpPr>
        <p:grpSpPr>
          <a:xfrm>
            <a:off x="6103938" y="735965"/>
            <a:ext cx="4749800" cy="5817235"/>
            <a:chOff x="9611" y="1159"/>
            <a:chExt cx="7480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11" y="3365"/>
              <a:ext cx="7429" cy="4556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cì</a:t>
              </a:r>
              <a:r>
                <a:rPr lang="en-US" altLang="zh-CN" sz="5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yào</a:t>
              </a:r>
              <a:endParaRPr lang="en-US" altLang="zh-CN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次 要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Times New Roman" panose="02020603050405020304" pitchFamily="18" charset="0"/>
                  <a:sym typeface="Times New Roman" panose="02020603050405020304" pitchFamily="18" charset="0"/>
                </a:rPr>
                <a:t> </a:t>
              </a:r>
              <a:endParaRPr lang="en-US" altLang="zh-CN" sz="2400" b="1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  <a:p>
              <a:pPr algn="ctr"/>
              <a:r>
                <a:rPr lang="en-US" altLang="zh-CN" sz="2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Times New Roman" panose="02020603050405020304" pitchFamily="18" charset="0"/>
                  <a:sym typeface="Times New Roman" panose="02020603050405020304" pitchFamily="18" charset="0"/>
                </a:rPr>
                <a:t>adj</a:t>
              </a:r>
              <a:r>
                <a:rPr lang="zh-CN" altLang="zh-CN" sz="2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Times New Roman" panose="02020603050405020304" pitchFamily="18" charset="0"/>
                  <a:sym typeface="Times New Roman" panose="02020603050405020304" pitchFamily="18" charset="0"/>
                </a:rPr>
                <a:t>. </a:t>
              </a:r>
              <a:r>
                <a:rPr lang="en-US" altLang="zh-CN" sz="2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Times New Roman" panose="02020603050405020304" pitchFamily="18" charset="0"/>
                  <a:sym typeface="Times New Roman" panose="02020603050405020304" pitchFamily="18" charset="0"/>
                </a:rPr>
                <a:t>secondary</a:t>
              </a:r>
              <a:endParaRPr sz="2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吸取"/>
          <p:cNvGrpSpPr/>
          <p:nvPr/>
        </p:nvGrpSpPr>
        <p:grpSpPr>
          <a:xfrm>
            <a:off x="6103938" y="735965"/>
            <a:ext cx="4749800" cy="5817235"/>
            <a:chOff x="9611" y="1159"/>
            <a:chExt cx="7480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11" y="3586"/>
              <a:ext cx="7429" cy="4556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xī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qǔ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吸 取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absorb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教训"/>
          <p:cNvGrpSpPr/>
          <p:nvPr/>
        </p:nvGrpSpPr>
        <p:grpSpPr>
          <a:xfrm>
            <a:off x="1338263" y="735965"/>
            <a:ext cx="4754880" cy="5817235"/>
            <a:chOff x="2106" y="1159"/>
            <a:chExt cx="7488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65" y="3408"/>
              <a:ext cx="7429" cy="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zài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yú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在 于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lie in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未必"/>
          <p:cNvGrpSpPr/>
          <p:nvPr/>
        </p:nvGrpSpPr>
        <p:grpSpPr>
          <a:xfrm>
            <a:off x="1331278" y="735965"/>
            <a:ext cx="4723765" cy="5817235"/>
            <a:chOff x="2095" y="1159"/>
            <a:chExt cx="743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095" y="3508"/>
              <a:ext cx="7429" cy="4556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wèi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bì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未 必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adv. may not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因素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701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yī</a:t>
              </a:r>
              <a:r>
                <a:rPr lang="en-US" sz="54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</a:t>
              </a:r>
              <a:r>
                <a:rPr lang="en-US" sz="54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sz="54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</a:t>
              </a:r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ù</a:t>
              </a:r>
              <a:r>
                <a:rPr sz="54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sz="54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因 素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endParaRPr lang="en-US" sz="2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n. </a:t>
              </a:r>
              <a:r>
                <a:rPr lang="en-US" sz="2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factor</a:t>
              </a:r>
              <a:endParaRPr sz="2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sym typeface="+mn-ea"/>
                </a:rPr>
                <a:t>fǒu</a:t>
              </a:r>
              <a:r>
                <a:rPr lang="en-US" sz="5400">
                  <a:sym typeface="+mn-ea"/>
                </a:rPr>
                <a:t> </a:t>
              </a:r>
              <a:r>
                <a:rPr sz="5400">
                  <a:sym typeface="+mn-ea"/>
                </a:rPr>
                <a:t>zé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conj. or, otherwise</a:t>
              </a:r>
              <a:endParaRPr sz="2400"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470900"/>
            <a:chOff x="-95" y="-188"/>
            <a:chExt cx="19285" cy="13340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340"/>
              <a:chOff x="-97" y="-188"/>
              <a:chExt cx="19285" cy="13340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27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80" y="-14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13924" y="2105561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教训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146851" y="1205350"/>
            <a:ext cx="2265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jiào</a:t>
            </a:r>
            <a:r>
              <a:rPr lang="en-US" altLang="zh-CN" sz="44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</a:t>
            </a:r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xùn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00085" y="3661177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n.lesson</a:t>
            </a:r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441" y="2022475"/>
            <a:ext cx="4152778" cy="2443750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89494" y="2160830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心态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09293" y="1341748"/>
            <a:ext cx="1741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xīn</a:t>
            </a:r>
            <a:r>
              <a:rPr lang="en-US" altLang="zh-CN" sz="44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</a:t>
            </a:r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tài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53801" y="3597731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n</a:t>
            </a: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psychology</a:t>
            </a:r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176" y="1910619"/>
            <a:ext cx="2447925" cy="3009900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58032" y="1839293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珍惜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02623" y="1275693"/>
            <a:ext cx="21467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 dirty="0" err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zhēn</a:t>
            </a:r>
            <a:r>
              <a:rPr lang="en-US" altLang="zh-CN" sz="4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 </a:t>
            </a:r>
            <a:r>
              <a:rPr lang="en-US" altLang="zh-CN" sz="4400" dirty="0" err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xī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03295" y="3367382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v</a:t>
            </a: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to cherish</a:t>
            </a:r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153" y="1910619"/>
            <a:ext cx="4924835" cy="3057935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56136" y="2060393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否认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66267" y="1290952"/>
            <a:ext cx="2098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fǒu</a:t>
            </a:r>
            <a:r>
              <a:rPr lang="en-US" altLang="zh-CN" sz="44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</a:t>
            </a:r>
            <a:r>
              <a:rPr lang="en-US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rèn</a:t>
            </a:r>
            <a:endParaRPr lang="en-US" altLang="zh-CN" sz="4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13546" y="3742061"/>
            <a:ext cx="1418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v</a:t>
            </a: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. 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to deny</a:t>
            </a:r>
            <a:endParaRPr lang="en-US" altLang="zh-CN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300" y="1910619"/>
            <a:ext cx="2239716" cy="2388131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>
            <a:endCxn id="17" idx="1"/>
          </p:cNvCxnSpPr>
          <p:nvPr/>
        </p:nvCxnSpPr>
        <p:spPr>
          <a:xfrm>
            <a:off x="3422197" y="809931"/>
            <a:ext cx="2751137" cy="181182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endCxn id="14" idx="1"/>
          </p:cNvCxnSpPr>
          <p:nvPr/>
        </p:nvCxnSpPr>
        <p:spPr>
          <a:xfrm>
            <a:off x="3128231" y="2775987"/>
            <a:ext cx="2967769" cy="1457971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endCxn id="13" idx="1"/>
          </p:cNvCxnSpPr>
          <p:nvPr/>
        </p:nvCxnSpPr>
        <p:spPr>
          <a:xfrm>
            <a:off x="3103427" y="4494943"/>
            <a:ext cx="2992573" cy="15362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3103427" y="971550"/>
            <a:ext cx="3089410" cy="5117252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61770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07160" y="554482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375410" y="3871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6172698" y="5554378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6172699" y="3741423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6173334" y="208280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6173969" y="355287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96000" y="5770243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因素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96000" y="3972973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时间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73334" y="2329973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教训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173969" y="56198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不好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7320" y="571627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心态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27627" y="4081779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重要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6525" y="227076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珍惜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15658" y="534384"/>
            <a:ext cx="1571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吸取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3070661"/>
            <a:ext cx="11164570" cy="1117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“我”觉得为什么输给父亲？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父亲觉得“我”为什么会输？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27-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57342.000000" end="109468.304688"/>
                </p14:media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2420" y="1292986"/>
            <a:ext cx="1048121" cy="111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4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369" y="898841"/>
            <a:ext cx="11882755" cy="4404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父亲看看我说：“你初学棋，输是正常的。但是你要知道输在什么地方，要吸取教训。否则，你就再下上</a:t>
            </a:r>
            <a:r>
              <a:rPr lang="en-US" altLang="zh-CN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10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年，也未必能赢。”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“我知道，我技术没你好，经验也不足。”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“这只是次要因素，不是最重要的。”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“那最重要的是什么？”我奇怪地问。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“最重要的问题在于你心态不对。你不够珍惜你的棋子。 ”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“怎么不珍惜呀？我每走一步，都想半天。”我否认说。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185073" y="638559"/>
            <a:ext cx="6425413" cy="720090"/>
            <a:chOff x="4422" y="395"/>
            <a:chExt cx="3123" cy="1134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2" y="395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经验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重要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在于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够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98809" y="1834508"/>
            <a:ext cx="11116310" cy="4587979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>
              <a:lnSpc>
                <a:spcPts val="5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“我知道，我技术没你好，</a:t>
            </a:r>
            <a:r>
              <a:rPr lang="en-US" altLang="zh-CN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</a:t>
            </a: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也不足。”</a:t>
            </a:r>
            <a:endParaRPr lang="en-US" altLang="zh-CN" sz="36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  <a:p>
            <a:pPr>
              <a:lnSpc>
                <a:spcPts val="5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“</a:t>
            </a: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这只是次要因素，不是最</a:t>
            </a:r>
            <a:r>
              <a:rPr lang="en-US" altLang="zh-CN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</a:t>
            </a: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的。”</a:t>
            </a:r>
            <a:endParaRPr lang="en-US" altLang="zh-CN" sz="36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  <a:p>
            <a:pPr>
              <a:lnSpc>
                <a:spcPts val="5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“那最重要的是什么？”我奇怪地问。</a:t>
            </a:r>
            <a:endParaRPr lang="en-US" altLang="zh-CN" sz="36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  <a:p>
            <a:pPr>
              <a:lnSpc>
                <a:spcPts val="5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“最重要的问题</a:t>
            </a:r>
            <a:r>
              <a:rPr lang="en-US" altLang="zh-CN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</a:t>
            </a: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你心态不对。你不</a:t>
            </a:r>
            <a:r>
              <a:rPr lang="en-US" altLang="zh-CN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</a:t>
            </a: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珍惜你的棋子。</a:t>
            </a: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”</a:t>
            </a:r>
            <a:endParaRPr lang="en-US" altLang="zh-CN" sz="36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  <a:p>
            <a:pPr>
              <a:lnSpc>
                <a:spcPts val="5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“怎么不珍惜呀？我每走一步，都想半天。”我否认说</a:t>
            </a:r>
            <a:endParaRPr lang="zh-CN" altLang="en-US" sz="36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23" name="图片 22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092097"/>
            <a:ext cx="1628140" cy="162814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6096000" y="1834508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经验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96000" y="2444832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重要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50575" y="3698628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在于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12901" y="3698628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够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0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第二十七课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</a:t>
            </a:r>
            <a:r>
              <a:rPr lang="en-US" altLang="zh-CN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27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21821" y="2576830"/>
            <a:ext cx="10250913" cy="2916646"/>
            <a:chOff x="822" y="4058"/>
            <a:chExt cx="16143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822" y="4058"/>
              <a:ext cx="16143" cy="4593"/>
              <a:chOff x="-1427" y="3669"/>
              <a:chExt cx="20075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1427" y="4360"/>
                <a:ext cx="20057" cy="3067"/>
                <a:chOff x="1720" y="4360"/>
                <a:chExt cx="20057" cy="3067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465"/>
                  <a:ext cx="15046" cy="962"/>
                  <a:chOff x="8865" y="6465"/>
                  <a:chExt cx="15046" cy="96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27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115" y="6465"/>
                    <a:ext cx="8796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Playing Chess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1720" y="4360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27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下棋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</a:t>
              </a:r>
              <a:r>
                <a:rPr lang="en-US" altLang="zh-CN" sz="4000" b="1" dirty="0">
                  <a:solidFill>
                    <a:srgbClr val="9F313C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484" y="2701098"/>
            <a:ext cx="1949791" cy="143802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64" y="438502"/>
            <a:ext cx="1113872" cy="11029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73" y="5475820"/>
            <a:ext cx="580255" cy="38835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43" y="7500572"/>
            <a:ext cx="371314" cy="47885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216142" y="1168939"/>
            <a:ext cx="5486400" cy="3802380"/>
            <a:chOff x="189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89" y="250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guān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chá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观 察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v.to observe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79275" y="5401458"/>
            <a:ext cx="4426342" cy="720090"/>
            <a:chOff x="197" y="9126"/>
            <a:chExt cx="8624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27" y="9281"/>
              <a:ext cx="4557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观察得很仔细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第二十七课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</a:t>
            </a:r>
            <a:r>
              <a:rPr lang="en-US" altLang="zh-CN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27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21821" y="2576830"/>
            <a:ext cx="10250913" cy="2916646"/>
            <a:chOff x="822" y="4058"/>
            <a:chExt cx="16143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822" y="4058"/>
              <a:ext cx="16143" cy="4593"/>
              <a:chOff x="-1427" y="3669"/>
              <a:chExt cx="20075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1427" y="4360"/>
                <a:ext cx="20057" cy="3067"/>
                <a:chOff x="1720" y="4360"/>
                <a:chExt cx="20057" cy="3067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465"/>
                  <a:ext cx="15046" cy="962"/>
                  <a:chOff x="8865" y="6465"/>
                  <a:chExt cx="15046" cy="96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27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115" y="6465"/>
                    <a:ext cx="8796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Playing Chess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1720" y="4360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27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下棋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646" y="2647573"/>
            <a:ext cx="2335087" cy="156285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753" y="5352691"/>
            <a:ext cx="492095" cy="6346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716" y="681503"/>
            <a:ext cx="836568" cy="61699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675" y="-1440000"/>
            <a:ext cx="109065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967" y="7364395"/>
            <a:ext cx="1282065" cy="75120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-125730" y="1459230"/>
            <a:ext cx="5614035" cy="3802380"/>
            <a:chOff x="-198" y="2298"/>
            <a:chExt cx="8841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-198" y="2454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        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qī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jiān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期 间 </a:t>
              </a:r>
              <a:endParaRPr lang="en-US" altLang="zh-CN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n</a:t>
              </a: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. </a:t>
              </a:r>
              <a:r>
                <a:rPr lang="en-US" altLang="zh-CN" sz="28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time,period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30736" y="5401945"/>
            <a:ext cx="6599551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39" y="9281"/>
              <a:ext cx="6341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华文细黑" panose="02010600040101010101" pitchFamily="2" charset="-122"/>
                </a:rPr>
                <a:t>大学期间，他学习非常努力。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84" y="2598945"/>
            <a:ext cx="1273007" cy="164169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957" y="5247514"/>
            <a:ext cx="1442085" cy="84497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971" y="615846"/>
            <a:ext cx="1118058" cy="74830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192" y="-1174533"/>
            <a:ext cx="743616" cy="54843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25" y="7465795"/>
            <a:ext cx="844550" cy="54840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        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bǎ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wò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把 握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n</a:t>
              </a: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. </a:t>
              </a: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assurance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6373495" cy="720090"/>
            <a:chOff x="197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7" y="9309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有</a:t>
              </a:r>
              <a:r>
                <a:rPr lang="en-US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/</a:t>
              </a: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没有把握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438" y="2574749"/>
            <a:ext cx="2885122" cy="169050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47" y="5464381"/>
            <a:ext cx="633306" cy="41123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459" y="639815"/>
            <a:ext cx="543082" cy="70036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412" y="-1229823"/>
            <a:ext cx="993177" cy="6647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902" y="7519080"/>
            <a:ext cx="446197" cy="4418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          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fàn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犯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v.to commit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22629" y="5476126"/>
            <a:ext cx="5873371" cy="679660"/>
            <a:chOff x="197" y="9126"/>
            <a:chExt cx="11878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52" y="9265"/>
              <a:ext cx="10845" cy="8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犯错误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438" y="2483272"/>
            <a:ext cx="2885122" cy="18734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47" y="5356439"/>
            <a:ext cx="633306" cy="62712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968" y="688809"/>
            <a:ext cx="1028065" cy="60238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279" y="-1229823"/>
            <a:ext cx="515443" cy="6647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459" y="7519080"/>
            <a:ext cx="599083" cy="4418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     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guò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yú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过 于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/>
              <a:r>
                <a:rPr lang="en-US" altLang="zh-CN" sz="28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adv.excessively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22629" y="5476126"/>
            <a:ext cx="5873371" cy="679660"/>
            <a:chOff x="197" y="9126"/>
            <a:chExt cx="11878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52" y="9265"/>
              <a:ext cx="10845" cy="8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过于焦虑。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807" y="2458292"/>
            <a:ext cx="1942383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47" y="5436460"/>
            <a:ext cx="633306" cy="4670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968" y="656212"/>
            <a:ext cx="1028065" cy="66757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768" y="-1229823"/>
            <a:ext cx="1134464" cy="6647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920" y="7519080"/>
            <a:ext cx="660160" cy="4418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   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bù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jiǎ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sī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suǒ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不假思索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/>
              <a:r>
                <a:rPr lang="en-US" altLang="zh-CN" sz="28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n.without</a:t>
              </a: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 thinking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22629" y="5476126"/>
            <a:ext cx="5873371" cy="679660"/>
            <a:chOff x="197" y="9126"/>
            <a:chExt cx="11878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52" y="9265"/>
              <a:ext cx="10845" cy="8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爸爸听了，不假思索地回答：行！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64195" y="40449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4194" y="2139315"/>
            <a:ext cx="2541607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164195" y="3867785"/>
            <a:ext cx="2469515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64830" y="5549265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126916" y="4073148"/>
            <a:ext cx="2587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Times New Roman" panose="02020603050405020304" pitchFamily="18" charset="0"/>
              </a:rPr>
              <a:t>n</a:t>
            </a:r>
            <a:r>
              <a:rPr lang="zh-CN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Times New Roman" panose="02020603050405020304" pitchFamily="18" charset="0"/>
              </a:rPr>
              <a:t>. 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Times New Roman" panose="02020603050405020304" pitchFamily="18" charset="0"/>
              </a:rPr>
              <a:t>assurance</a:t>
            </a:r>
            <a:endParaRPr lang="zh-CN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96249" y="2331105"/>
            <a:ext cx="2592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auto" hangingPunct="0"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Times New Roman" panose="02020603050405020304" pitchFamily="18" charset="0"/>
              </a:rPr>
              <a:t>n</a:t>
            </a:r>
            <a:r>
              <a:rPr lang="zh-CN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Times New Roman" panose="02020603050405020304" pitchFamily="18" charset="0"/>
              </a:rPr>
              <a:t>. </a:t>
            </a:r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Times New Roman" panose="02020603050405020304" pitchFamily="18" charset="0"/>
              </a:rPr>
              <a:t>time,period</a:t>
            </a:r>
            <a:endParaRPr lang="zh-CN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308042" y="603905"/>
            <a:ext cx="239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/>
            </a:pP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v.to observe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964468" y="5531654"/>
            <a:ext cx="25850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   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Times New Roman" panose="02020603050405020304" pitchFamily="18" charset="0"/>
              </a:rPr>
              <a:t>adv.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Times New Roman" panose="02020603050405020304" pitchFamily="18" charset="0"/>
            </a:endParaRP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Times New Roman" panose="02020603050405020304" pitchFamily="18" charset="0"/>
              </a:rPr>
              <a:t>excessively</a:t>
            </a:r>
            <a:endParaRPr lang="zh-CN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Times New Roman" panose="02020603050405020304" pitchFamily="18" charset="0"/>
            </a:endParaRPr>
          </a:p>
          <a:p>
            <a:pPr eaLnBrk="1">
              <a:buNone/>
            </a:pP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465176" y="906917"/>
            <a:ext cx="1902460" cy="16592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128231" y="2775987"/>
            <a:ext cx="2401570" cy="19024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3103427" y="4494943"/>
            <a:ext cx="2214245" cy="15938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</p:cNvCxnSpPr>
          <p:nvPr/>
        </p:nvCxnSpPr>
        <p:spPr>
          <a:xfrm flipV="1">
            <a:off x="3103427" y="787187"/>
            <a:ext cx="2221230" cy="53016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61770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07160" y="554482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375410" y="3871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5239385" y="5522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257800" y="3744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217795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257800" y="30988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guò</a:t>
            </a:r>
            <a:r>
              <a:rPr lang="en-US" altLang="zh-CN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yú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25745" y="5685790"/>
            <a:ext cx="2024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bǎ</a:t>
            </a:r>
            <a:r>
              <a:rPr lang="en-US" altLang="zh-CN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wò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07635" y="3985260"/>
            <a:ext cx="2024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qī</a:t>
            </a:r>
            <a:r>
              <a:rPr lang="en-US" altLang="zh-CN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</a:t>
            </a:r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jiān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34518" y="2319006"/>
            <a:ext cx="2226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guān</a:t>
            </a:r>
            <a:r>
              <a:rPr lang="en-US" altLang="zh-CN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chá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7320" y="571627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过于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75410" y="414591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把握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6525" y="227076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期间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05000" y="54864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观察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232631" y="4452757"/>
            <a:ext cx="937895" cy="154114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4" idx="3"/>
            <a:endCxn id="57" idx="1"/>
          </p:cNvCxnSpPr>
          <p:nvPr/>
        </p:nvCxnSpPr>
        <p:spPr>
          <a:xfrm flipV="1">
            <a:off x="7232015" y="2618423"/>
            <a:ext cx="932179" cy="165922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7265016" y="1005342"/>
            <a:ext cx="913765" cy="167957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310717" y="729615"/>
            <a:ext cx="882015" cy="542798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109203" y="1429407"/>
            <a:ext cx="4272094" cy="1491240"/>
            <a:chOff x="-8662" y="1783"/>
            <a:chExt cx="5660" cy="1427"/>
          </a:xfrm>
        </p:grpSpPr>
        <p:sp>
          <p:nvSpPr>
            <p:cNvPr id="33" name="圆角矩形 32"/>
            <p:cNvSpPr/>
            <p:nvPr/>
          </p:nvSpPr>
          <p:spPr>
            <a:xfrm>
              <a:off x="-7621" y="1783"/>
              <a:ext cx="3577" cy="104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-8662" y="1885"/>
              <a:ext cx="5660" cy="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三分之二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。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909412" y="1391666"/>
            <a:ext cx="4141148" cy="1160597"/>
            <a:chOff x="4943" y="229"/>
            <a:chExt cx="5660" cy="935"/>
          </a:xfrm>
        </p:grpSpPr>
        <p:sp>
          <p:nvSpPr>
            <p:cNvPr id="3" name="圆角矩形 2"/>
            <p:cNvSpPr/>
            <p:nvPr/>
          </p:nvSpPr>
          <p:spPr>
            <a:xfrm>
              <a:off x="5985" y="229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943" y="360"/>
              <a:ext cx="5660" cy="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chemeClr val="accent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三分之一</a:t>
              </a:r>
              <a:endParaRPr lang="zh-CN" altLang="en-US" sz="4400" b="1" kern="100" dirty="0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aphicFrame>
        <p:nvGraphicFramePr>
          <p:cNvPr id="20" name="图表 19"/>
          <p:cNvGraphicFramePr/>
          <p:nvPr/>
        </p:nvGraphicFramePr>
        <p:xfrm>
          <a:off x="3292352" y="2491688"/>
          <a:ext cx="6575059" cy="4110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5130799" y="3747221"/>
                <a:ext cx="1367155" cy="1820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6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6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  <a:sym typeface="+mn-ea"/>
                            </a:rPr>
                            <m:t>𝟐</m:t>
                          </m:r>
                        </m:num>
                        <m:den>
                          <m:r>
                            <a:rPr lang="en-US" altLang="zh-CN" sz="6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  <a:sym typeface="+mn-ea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zh-CN" altLang="en-US" sz="6000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Comic Sans MS" panose="030F0702030302020204" pitchFamily="66" charset="0"/>
                  <a:sym typeface="+mn-ea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799" y="3747221"/>
                <a:ext cx="1367155" cy="1820948"/>
              </a:xfrm>
              <a:prstGeom prst="rect">
                <a:avLst/>
              </a:prstGeom>
              <a:blipFill rotWithShape="1">
                <a:blip r:embed="rId2"/>
                <a:stretch>
                  <a:fillRect l="-46" t="-5" r="46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6778713" y="2914477"/>
                <a:ext cx="1367155" cy="1826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6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6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  <a:sym typeface="+mn-ea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6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  <a:sym typeface="+mn-ea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zh-CN" altLang="en-US" sz="6000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Comic Sans MS" panose="030F0702030302020204" pitchFamily="66" charset="0"/>
                  <a:sym typeface="+mn-ea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713" y="2914477"/>
                <a:ext cx="1367155" cy="1826975"/>
              </a:xfrm>
              <a:prstGeom prst="rect">
                <a:avLst/>
              </a:prstGeom>
              <a:blipFill rotWithShape="1">
                <a:blip r:embed="rId3"/>
                <a:stretch>
                  <a:fillRect l="-6" t="-25" r="6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头: 下 23"/>
          <p:cNvSpPr/>
          <p:nvPr/>
        </p:nvSpPr>
        <p:spPr>
          <a:xfrm rot="19317859">
            <a:off x="3733800" y="2520404"/>
            <a:ext cx="444500" cy="12268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下 24"/>
          <p:cNvSpPr/>
          <p:nvPr/>
        </p:nvSpPr>
        <p:spPr>
          <a:xfrm rot="3055443">
            <a:off x="8784389" y="2558628"/>
            <a:ext cx="444500" cy="12268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 bldLvl="0" animBg="1"/>
      <p:bldP spid="25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4155" y="1370882"/>
            <a:ext cx="11882755" cy="4404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“那是后来。开始你是这样吗？我仔细观察过，你三分之二的棋子是在前三分之一的时间失去的。这期间你好像很有把握，下棋时不假思索，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拿起来就走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，失去了也不觉得可惜。因为你觉得棋子很多，失一两个不算什么。后三分之二的时间，你又犯了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相反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的错误：对棋子过于珍惜，每走一步都过于谨慎，一个棋子也不想失，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反而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一个一个都失去了。“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说到这，父亲停下来，把棋子重新在棋盘上摆好。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37639" y="5577750"/>
            <a:ext cx="9341485" cy="66255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</a:t>
            </a: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拿起来就走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、相反、反而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  <p:pic>
        <p:nvPicPr>
          <p:cNvPr id="2" name="27-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01620.000000" end="61751.300781"/>
                </p14:media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2428" y="510746"/>
            <a:ext cx="934218" cy="996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478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622" y="1751689"/>
            <a:ext cx="11882755" cy="38045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“我”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下棋失败的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原因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2006600" y="2105030"/>
            <a:ext cx="609600" cy="27495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40000" y="1828800"/>
            <a:ext cx="193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不假思索</a:t>
            </a:r>
            <a:endParaRPr lang="zh-CN" altLang="en-US" sz="3200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40000" y="4515983"/>
            <a:ext cx="368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a typeface="思源黑体 CN Regular" panose="020B0500000000000000" pitchFamily="34" charset="-122"/>
                <a:sym typeface="+mn-ea"/>
              </a:rPr>
              <a:t>过于谨慎</a:t>
            </a:r>
            <a:endParaRPr lang="zh-CN" altLang="en-US" sz="3200" b="1" dirty="0">
              <a:solidFill>
                <a:schemeClr val="bg1"/>
              </a:solidFill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7" name="箭头: 右 6"/>
          <p:cNvSpPr/>
          <p:nvPr/>
        </p:nvSpPr>
        <p:spPr>
          <a:xfrm>
            <a:off x="4381500" y="1924050"/>
            <a:ext cx="1219200" cy="394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613400" y="1859577"/>
            <a:ext cx="457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失去了三分之二的棋子</a:t>
            </a:r>
            <a:endParaRPr lang="zh-CN" altLang="en-US" sz="3000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00700" y="4595410"/>
            <a:ext cx="4533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ea typeface="思源黑体 CN Regular" panose="020B0500000000000000" pitchFamily="34" charset="-122"/>
                <a:sym typeface="+mn-ea"/>
              </a:rPr>
              <a:t>棋子一个一个都失去了</a:t>
            </a:r>
            <a:endParaRPr lang="zh-CN" altLang="en-US" sz="3000" b="1" dirty="0">
              <a:solidFill>
                <a:schemeClr val="bg1"/>
              </a:solidFill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3" name="箭头: 右 12"/>
          <p:cNvSpPr/>
          <p:nvPr/>
        </p:nvSpPr>
        <p:spPr>
          <a:xfrm>
            <a:off x="4341178" y="4595410"/>
            <a:ext cx="1219200" cy="394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311460" y="781564"/>
            <a:ext cx="7294879" cy="650240"/>
            <a:chOff x="3142" y="3466"/>
            <a:chExt cx="10274" cy="632"/>
          </a:xfrm>
        </p:grpSpPr>
        <p:sp>
          <p:nvSpPr>
            <p:cNvPr id="15" name="圆角矩形 8"/>
            <p:cNvSpPr/>
            <p:nvPr/>
          </p:nvSpPr>
          <p:spPr>
            <a:xfrm>
              <a:off x="6490" y="3466"/>
              <a:ext cx="3578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7"/>
            <p:cNvSpPr txBox="1"/>
            <p:nvPr/>
          </p:nvSpPr>
          <p:spPr>
            <a:xfrm>
              <a:off x="3142" y="3488"/>
              <a:ext cx="10274" cy="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思源黑体 CN Regular" panose="020B0500000000000000"/>
                  <a:cs typeface="SimSun" panose="02010600030101010101" pitchFamily="2" charset="-122"/>
                  <a:sym typeface="Calibri" panose="020F0502020204030204" charset="0"/>
                </a:rPr>
                <a:t>梳理课文</a:t>
              </a:r>
              <a:endParaRPr lang="zh-CN" altLang="en-US" sz="3200" b="1" dirty="0">
                <a:solidFill>
                  <a:srgbClr val="CFB26F"/>
                </a:solidFill>
                <a:latin typeface="华文细黑" panose="02010600040101010101" pitchFamily="2" charset="-122"/>
                <a:ea typeface="思源黑体 CN Regular" panose="020B0500000000000000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450022" y="1677602"/>
            <a:ext cx="9554736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所有的棋子是在三分之一的时间里失去的 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50022" y="2945130"/>
            <a:ext cx="9948228" cy="1261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“我”三分之二的棋子是在三分之二的时间里失去的 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668145" y="4336127"/>
            <a:ext cx="1035431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父亲觉得我下棋不假思索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668145" y="5668357"/>
            <a:ext cx="865886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父亲觉得我下棋过于谨慎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3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860049" y="1955758"/>
            <a:ext cx="6471901" cy="3267000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说出第二十六课中有关出行的词语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984250" y="5668328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带路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冲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追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上路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赶路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疲劳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耽误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健步如飞</a:t>
            </a:r>
            <a:r>
              <a:rPr lang="zh-CN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……</a:t>
            </a:r>
            <a:endParaRPr lang="en-US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335" y="2265210"/>
            <a:ext cx="4214094" cy="236759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195831" y="737184"/>
            <a:ext cx="6425413" cy="720090"/>
            <a:chOff x="4422" y="395"/>
            <a:chExt cx="3123" cy="1134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2" y="395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观察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前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把握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失去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58308" y="2162038"/>
            <a:ext cx="11116310" cy="3704686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>
              <a:lnSpc>
                <a:spcPts val="55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那是后来。开始你是这样吗？我仔细</a:t>
            </a:r>
            <a:r>
              <a:rPr lang="en-US" altLang="zh-CN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</a:t>
            </a: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过，你三分之二的棋子是在</a:t>
            </a:r>
            <a:r>
              <a:rPr lang="en-US" altLang="zh-CN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</a:t>
            </a: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三分之一的时间失去的。这期间你好像很有</a:t>
            </a:r>
            <a:r>
              <a:rPr lang="en-US" altLang="zh-CN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</a:t>
            </a: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，下棋时不假思索，拿起来就走，</a:t>
            </a:r>
            <a:r>
              <a:rPr lang="en-US" altLang="zh-CN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</a:t>
            </a: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了也不觉得可惜。因为你觉得棋子很多，失一两个不算什么。</a:t>
            </a: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</a:t>
            </a:r>
            <a:endParaRPr lang="zh-CN" altLang="en-US" sz="36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23" name="图片 22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8243" y="1347968"/>
            <a:ext cx="1628140" cy="162814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8760134" y="2207758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观察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18390" y="4390212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失去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00830" y="3630206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把握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98415" y="2925442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前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0" grpId="0"/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第二十七课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</a:t>
            </a:r>
            <a:r>
              <a:rPr lang="en-US" altLang="zh-CN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27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21821" y="2576830"/>
            <a:ext cx="10250913" cy="2916646"/>
            <a:chOff x="822" y="4058"/>
            <a:chExt cx="16143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822" y="4058"/>
              <a:ext cx="16143" cy="4593"/>
              <a:chOff x="-1427" y="3669"/>
              <a:chExt cx="20075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1427" y="4360"/>
                <a:ext cx="20057" cy="3067"/>
                <a:chOff x="1720" y="4360"/>
                <a:chExt cx="20057" cy="3067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465"/>
                  <a:ext cx="15046" cy="962"/>
                  <a:chOff x="8865" y="6465"/>
                  <a:chExt cx="15046" cy="96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27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115" y="6465"/>
                    <a:ext cx="8796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Playing Chess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1720" y="4360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27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下棋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4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 hidden="1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着急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zháo jí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着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急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adj. worried, anxious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lv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/>
                  <a:sym typeface="+mn-ea"/>
                </a:rPr>
                <a:t>lǚ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屡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adv. repeatedly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zebei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zé</a:t>
              </a:r>
              <a:r>
                <a:rPr lang="en-US" altLang="zh-CN" sz="5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bèi</a:t>
              </a:r>
              <a:endParaRPr lang="en-US" altLang="zh-CN" sz="54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责备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v</a:t>
              </a:r>
              <a:r>
                <a:rPr sz="2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. </a:t>
              </a:r>
              <a:r>
                <a:rPr lang="en-US" sz="2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to blame</a:t>
              </a:r>
              <a:endParaRPr sz="2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yuanze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yu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án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zé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原则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principle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hougu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3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hòu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guǒ</a:t>
              </a:r>
              <a:endParaRPr lang="en-US" altLang="zh-CN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后果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consequence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shixian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3974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shì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xiān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事先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in advance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biran"/>
          <p:cNvGrpSpPr/>
          <p:nvPr/>
        </p:nvGrpSpPr>
        <p:grpSpPr>
          <a:xfrm>
            <a:off x="1336993" y="735965"/>
            <a:ext cx="4718050" cy="5817235"/>
            <a:chOff x="2104" y="1159"/>
            <a:chExt cx="7430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4" y="3626"/>
              <a:ext cx="7429" cy="3974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bì</a:t>
              </a:r>
              <a:r>
                <a:rPr lang="en-US" altLang="zh-CN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rán</a:t>
              </a:r>
              <a:endParaRPr lang="en-US" altLang="zh-CN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必然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adj</a:t>
              </a:r>
              <a:r>
                <a:rPr sz="2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. </a:t>
              </a:r>
              <a:r>
                <a:rPr lang="en-US" sz="2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inevitable</a:t>
              </a:r>
              <a:endParaRPr sz="2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sym typeface="+mn-ea"/>
                </a:rPr>
                <a:t>dì</a:t>
              </a:r>
              <a:r>
                <a:rPr lang="en-US" sz="5400">
                  <a:sym typeface="+mn-ea"/>
                </a:rPr>
                <a:t> </a:t>
              </a:r>
              <a:r>
                <a:rPr sz="5400">
                  <a:sym typeface="+mn-ea"/>
                </a:rPr>
                <a:t>tú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地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图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n. map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dài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带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take along, to bring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miàn</a:t>
              </a:r>
              <a:r>
                <a:rPr lang="en-US" sz="6600">
                  <a:sym typeface="+mn-ea"/>
                </a:rPr>
                <a:t> </a:t>
              </a:r>
              <a:r>
                <a:rPr sz="6600">
                  <a:sym typeface="+mn-ea"/>
                </a:rPr>
                <a:t>bāo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面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包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n. bread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běi</a:t>
              </a:r>
              <a:r>
                <a:rPr lang="en-US"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 </a:t>
              </a:r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fānɡ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n. north, northern part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95836" y="137012"/>
            <a:ext cx="2237105" cy="3194050"/>
            <a:chOff x="272" y="2028"/>
            <a:chExt cx="3523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272" y="3997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原则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principle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841002" y="840373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yuán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zé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470632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原则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principle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483878" y="848632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yuán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zé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责备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blame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366522" y="848631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zé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bèi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41783" y="3609341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必然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inevitable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2036491" y="4334388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bì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rán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036463" y="3628390"/>
            <a:ext cx="2229485" cy="3754120"/>
            <a:chOff x="4717" y="1909"/>
            <a:chExt cx="3511" cy="5912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089"/>
              <a:ext cx="3511" cy="3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后果</a:t>
              </a:r>
              <a:endParaRPr lang="zh-CN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consequence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5065295" y="4335314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hòu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guǒ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408454" y="3609341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屡</a:t>
              </a:r>
              <a:endParaRPr lang="zh-CN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repeatedly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9226891" y="4334388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lǚ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61235" y="363855"/>
            <a:ext cx="1402371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事先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203065" y="372745"/>
            <a:ext cx="1472565" cy="708025"/>
            <a:chOff x="4428" y="448"/>
            <a:chExt cx="2319" cy="1115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必然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33680" y="1542575"/>
            <a:ext cx="11320780" cy="1628140"/>
            <a:chOff x="-260" y="2132"/>
            <a:chExt cx="17341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856"/>
              <a:ext cx="15621" cy="1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你每天吃那么多东西，也不运动，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会胖啊！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260" y="2132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7639548" y="206033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必然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241936" y="3225211"/>
            <a:ext cx="11329035" cy="1628140"/>
            <a:chOff x="-273" y="2115"/>
            <a:chExt cx="17354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5621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大卫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 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都没告诉我他要来中国。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273" y="2115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349569" y="4907251"/>
            <a:ext cx="11436667" cy="1628140"/>
            <a:chOff x="-368" y="2132"/>
            <a:chExt cx="17524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5696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空姐_____告诉那个人不要在飞机上走来走去。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368" y="2132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1819773" y="3733174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事先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42825" y="5357941"/>
            <a:ext cx="199517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屡次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156960" y="381635"/>
            <a:ext cx="1402371" cy="708025"/>
            <a:chOff x="4428" y="448"/>
            <a:chExt cx="3124" cy="1115"/>
          </a:xfrm>
        </p:grpSpPr>
        <p:sp>
          <p:nvSpPr>
            <p:cNvPr id="26" name="圆角矩形 25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后果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047990" y="390525"/>
            <a:ext cx="1472565" cy="706755"/>
            <a:chOff x="4428" y="448"/>
            <a:chExt cx="2319" cy="1113"/>
          </a:xfrm>
        </p:grpSpPr>
        <p:sp>
          <p:nvSpPr>
            <p:cNvPr id="29" name="圆角矩形 28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屡次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61235" y="363855"/>
            <a:ext cx="1402371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事先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203065" y="372745"/>
            <a:ext cx="1472565" cy="708025"/>
            <a:chOff x="4428" y="448"/>
            <a:chExt cx="2319" cy="1115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必然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33680" y="1542575"/>
            <a:ext cx="11632911" cy="1628140"/>
            <a:chOff x="-260" y="2132"/>
            <a:chExt cx="17333" cy="2564"/>
          </a:xfrm>
        </p:grpSpPr>
        <p:sp>
          <p:nvSpPr>
            <p:cNvPr id="2" name="矩形 1"/>
            <p:cNvSpPr/>
            <p:nvPr/>
          </p:nvSpPr>
          <p:spPr>
            <a:xfrm>
              <a:off x="1452" y="3048"/>
              <a:ext cx="15621" cy="121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我没接他电话的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是，他一个星期没和我说话。 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260" y="2132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3941762" y="212423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后果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156960" y="381635"/>
            <a:ext cx="1402371" cy="708025"/>
            <a:chOff x="4428" y="448"/>
            <a:chExt cx="3124" cy="1115"/>
          </a:xfrm>
        </p:grpSpPr>
        <p:sp>
          <p:nvSpPr>
            <p:cNvPr id="26" name="圆角矩形 25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后果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047990" y="390525"/>
            <a:ext cx="1472565" cy="706755"/>
            <a:chOff x="4428" y="448"/>
            <a:chExt cx="2319" cy="1113"/>
          </a:xfrm>
        </p:grpSpPr>
        <p:sp>
          <p:nvSpPr>
            <p:cNvPr id="29" name="圆角矩形 28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屡次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328504" y="2892868"/>
            <a:ext cx="2837180" cy="1750252"/>
            <a:chOff x="7735" y="3144"/>
            <a:chExt cx="5660" cy="1947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04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35" y="3208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舍不得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fontAlgn="ctr"/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    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动词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-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表示不愿意放弃、花费或使用。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722066"/>
            <a:ext cx="8679180" cy="828675"/>
            <a:chOff x="518" y="3426"/>
            <a:chExt cx="13668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740" y="3595"/>
              <a:ext cx="13446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大卫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舍不得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花那么多钱在中国买房子。</a:t>
              </a:r>
              <a:endParaRPr lang="en-US" altLang="zh-CN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34010" y="3483769"/>
            <a:ext cx="8577580" cy="862330"/>
            <a:chOff x="526" y="1608"/>
            <a:chExt cx="13508" cy="1358"/>
          </a:xfrm>
        </p:grpSpPr>
        <p:sp>
          <p:nvSpPr>
            <p:cNvPr id="81" name="圆角矩形 80"/>
            <p:cNvSpPr/>
            <p:nvPr/>
          </p:nvSpPr>
          <p:spPr>
            <a:xfrm>
              <a:off x="587" y="1661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26" y="1608"/>
              <a:ext cx="13446" cy="1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玛丽要回国了，我们都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舍不得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她离开。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328504" y="4387721"/>
            <a:ext cx="2837180" cy="1518322"/>
            <a:chOff x="7774" y="3144"/>
            <a:chExt cx="5660" cy="1689"/>
          </a:xfrm>
        </p:grpSpPr>
        <p:sp>
          <p:nvSpPr>
            <p:cNvPr id="3" name="圆角矩形 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74" y="3224"/>
              <a:ext cx="5660" cy="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chemeClr val="accent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舍得</a:t>
              </a:r>
              <a:endParaRPr lang="en-US" altLang="zh-CN" sz="4400" b="1" kern="100" dirty="0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4400" b="1" kern="100" dirty="0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930" y="5378844"/>
            <a:ext cx="8582660" cy="829310"/>
            <a:chOff x="518" y="3425"/>
            <a:chExt cx="13447" cy="1306"/>
          </a:xfrm>
        </p:grpSpPr>
        <p:sp>
          <p:nvSpPr>
            <p:cNvPr id="8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519" y="3425"/>
              <a:ext cx="13446" cy="1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把你最喜欢的玩具送给小朋友，你</a:t>
              </a:r>
              <a:r>
                <a:rPr lang="zh-CN" altLang="en-US" sz="3200" b="1" dirty="0">
                  <a:solidFill>
                    <a:schemeClr val="accent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舍得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吗？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33328" y="677422"/>
            <a:ext cx="1734447" cy="11569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327" y="2716892"/>
            <a:ext cx="1777627" cy="10798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327" y="4459856"/>
            <a:ext cx="1698391" cy="1170349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舍得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舍不得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他很小气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，总是</a:t>
            </a:r>
            <a:r>
              <a:rPr lang="zh-CN" altLang="zh-CN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花钱请朋友吃饭。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676582" y="126809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舍不得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死心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灰心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这几次考试我都没考好，觉得有点儿</a:t>
            </a:r>
            <a:r>
              <a:rPr lang="zh-CN" altLang="zh-CN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</a:t>
            </a:r>
            <a:r>
              <a:rPr lang="zh-CN" altLang="en-US" sz="3200" b="1" noProof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8965197" y="126809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灰心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期间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时期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在国外工作</a:t>
            </a:r>
            <a:r>
              <a:rPr lang="zh-CN" altLang="zh-CN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，我一直很想念我的家人。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4507506" y="126809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期间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953453" y="416935"/>
            <a:ext cx="10285095" cy="3535658"/>
            <a:chOff x="-3513638" y="334832"/>
            <a:chExt cx="10285095" cy="3535658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344660" cy="280794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我的体会是时时反省、总结，可以使我们不会在错误的道路上走得太远。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这批当地人个个都表现出色，他们的脚力过人，健步如飞。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一来，耽误了时间，日程就得重新安排；二来，费用也会增加。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至于这部影片的投资人，可是一位大人物，他可不敢得罪。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在这个提倡和鼓励竞争的时代，我们常常只顾低头拉车，却少了抬头看路。</a:t>
              </a:r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在这为期一周的“闭关”中，任何人他都一律不见。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14331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8852" y="4109545"/>
            <a:ext cx="3821058" cy="2547372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提前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事先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如果有变动，请</a:t>
            </a:r>
            <a:r>
              <a:rPr lang="zh-CN" altLang="zh-CN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</a:t>
            </a:r>
            <a:r>
              <a: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24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小时告诉我。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886399" y="126809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提前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3070661"/>
            <a:ext cx="11164570" cy="1117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父亲认为“我”的心态有什么问题？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关于下棋的基本原则，父亲有什么看法？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27-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49390.000000"/>
                </p14:media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4930" y="1246306"/>
            <a:ext cx="1107440" cy="1181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18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554" y="1064652"/>
            <a:ext cx="11882755" cy="32478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抬起头，看着我，问：‘’这是一盘</a:t>
            </a:r>
            <a:r>
              <a:rPr lang="zh-CN" altLang="en-US" sz="27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待下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的棋。我问你，下棋的基本原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则是什么？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我想也没想，</a:t>
            </a:r>
            <a:r>
              <a:rPr lang="zh-CN" altLang="en-US" sz="27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脱口而出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：“赢啊！”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“那是目的。 父亲用责备的眼光看了我一眼，“至于原则，是要考虑得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失。</a:t>
            </a:r>
            <a:r>
              <a:rPr lang="zh-CN" altLang="en-US" sz="27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有得必有失，有失才有得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。</a:t>
            </a:r>
            <a:endParaRPr lang="zh-CN" altLang="en-US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37369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37369" y="538543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44930" y="5317945"/>
            <a:ext cx="9831070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觉得</a:t>
            </a:r>
            <a:r>
              <a:rPr lang="es-ES_tradnl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“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待下</a:t>
            </a:r>
            <a:r>
              <a:rPr lang="es-ES_tradnl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”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“脱口而出”“有得必有失，有失才有得”</a:t>
            </a:r>
            <a:endParaRPr lang="en-US" altLang="zh-CN" sz="2800" b="1" dirty="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是什么意思？</a:t>
            </a:r>
            <a:endParaRPr lang="es-ES_tradnl" sz="2800" b="1" dirty="0">
              <a:solidFill>
                <a:schemeClr val="tx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7 -1.11111E-6 L 0.86797 0.00093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97" y="4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1493" y="1477883"/>
            <a:ext cx="11882755" cy="31351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每走一步，你事先都应该想清楚：为了赢得什么，你愿意失去什么，这样才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可能赢。可惜，大部分人都像你这样，开始不考虑得失，等到后来失去得多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了，又开始舍不得，后果就是屡下屡败。其实不仅是下棋，人生也是如此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啊！“</a:t>
            </a:r>
            <a:endParaRPr lang="en-US" altLang="zh-CN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</a:t>
            </a:r>
            <a:endParaRPr lang="zh-CN" altLang="en-US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450022" y="1677602"/>
            <a:ext cx="9554736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觉得下棋的基本原则是赢 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668145" y="2950290"/>
            <a:ext cx="9948228" cy="1261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父亲觉得下棋的基本原则是考虑得失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668145" y="4336127"/>
            <a:ext cx="1035431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父亲觉得每走一步，都要事先想清楚得失</a:t>
            </a: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668145" y="5668357"/>
            <a:ext cx="865886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“我”觉得大部分人下棋的时候不考虑得失。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37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89611" y="2709866"/>
            <a:ext cx="8392041" cy="12241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请以“下棋好像人生”为题写一段话。尽量用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上本课所学的生词，字数不少于100字。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第二十七课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1587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Lesson27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12526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860049" y="1955758"/>
            <a:ext cx="6471901" cy="3267000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08734" y="592831"/>
            <a:ext cx="7334642" cy="1388188"/>
            <a:chOff x="3279" y="3335"/>
            <a:chExt cx="10330" cy="856"/>
          </a:xfrm>
        </p:grpSpPr>
        <p:sp>
          <p:nvSpPr>
            <p:cNvPr id="9" name="圆角矩形 8"/>
            <p:cNvSpPr/>
            <p:nvPr/>
          </p:nvSpPr>
          <p:spPr>
            <a:xfrm>
              <a:off x="3279" y="3335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35" y="3383"/>
              <a:ext cx="10274" cy="8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noProof="0" dirty="0">
                  <a:ln>
                    <a:noFill/>
                  </a:ln>
                  <a:solidFill>
                    <a:srgbClr val="CFB26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下图中的棋类，你认识多少？请说一说它们的名称。除了这些以外，你还知道其他棋牌运动吗？</a:t>
              </a:r>
              <a:endParaRPr lang="zh-CN" altLang="en-US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984250" y="5668328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围棋；国际象棋；象棋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——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下棋      扑克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——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打牌</a:t>
            </a:r>
            <a:endParaRPr lang="zh-CN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636" y="2238338"/>
            <a:ext cx="4298429" cy="239446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889" y="2483273"/>
            <a:ext cx="1998982" cy="187367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345" y="544229"/>
            <a:ext cx="1337310" cy="8915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728" y="5226558"/>
            <a:ext cx="1080544" cy="88688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378" y="7467584"/>
            <a:ext cx="817245" cy="544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6805" y="1264824"/>
            <a:ext cx="5486400" cy="3802380"/>
            <a:chOff x="269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9" y="3184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fú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qì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服气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v. to be convinced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79275" y="5401458"/>
            <a:ext cx="4426342" cy="720090"/>
            <a:chOff x="197" y="9126"/>
            <a:chExt cx="8624" cy="1134"/>
          </a:xfrm>
        </p:grpSpPr>
        <p:sp>
          <p:nvSpPr>
            <p:cNvPr id="4" name="圆角矩形 2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178" y="9281"/>
              <a:ext cx="2459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华文细黑" panose="02010600040101010101" pitchFamily="2" charset="-122"/>
                </a:rPr>
                <a:t>不服气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821" y="2502864"/>
            <a:ext cx="2256738" cy="185227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28" y="5359484"/>
            <a:ext cx="931545" cy="6210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163" y="588044"/>
            <a:ext cx="857674" cy="8039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315" y="-1336457"/>
            <a:ext cx="1309370" cy="87291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090" y="7312645"/>
            <a:ext cx="1055818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fā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huī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发 挥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v.to bring into play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79275" y="5401458"/>
            <a:ext cx="4426342" cy="720090"/>
            <a:chOff x="197" y="9126"/>
            <a:chExt cx="8624" cy="1134"/>
          </a:xfrm>
        </p:grpSpPr>
        <p:sp>
          <p:nvSpPr>
            <p:cNvPr id="11" name="圆角矩形 2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9" y="9281"/>
              <a:ext cx="7356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这次比赛我发挥的很好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PA" val="v5.2.11"/>
</p:tagLst>
</file>

<file path=ppt/tags/tag185.xml><?xml version="1.0" encoding="utf-8"?>
<p:tagLst xmlns:p="http://schemas.openxmlformats.org/presentationml/2006/main">
  <p:tag name="PA" val="v5.2.11"/>
</p:tagLst>
</file>

<file path=ppt/tags/tag186.xml><?xml version="1.0" encoding="utf-8"?>
<p:tagLst xmlns:p="http://schemas.openxmlformats.org/presentationml/2006/main">
  <p:tag name="PA" val="v5.2.11"/>
</p:tagLst>
</file>

<file path=ppt/tags/tag187.xml><?xml version="1.0" encoding="utf-8"?>
<p:tagLst xmlns:p="http://schemas.openxmlformats.org/presentationml/2006/main">
  <p:tag name="PA" val="v5.2.11"/>
</p:tagLst>
</file>

<file path=ppt/tags/tag188.xml><?xml version="1.0" encoding="utf-8"?>
<p:tagLst xmlns:p="http://schemas.openxmlformats.org/presentationml/2006/main">
  <p:tag name="PA" val="v5.2.11"/>
</p:tagLst>
</file>

<file path=ppt/tags/tag189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PA" val="v5.2.11"/>
</p:tagLst>
</file>

<file path=ppt/tags/tag311.xml><?xml version="1.0" encoding="utf-8"?>
<p:tagLst xmlns:p="http://schemas.openxmlformats.org/presentationml/2006/main">
  <p:tag name="PA" val="v5.2.11"/>
</p:tagLst>
</file>

<file path=ppt/tags/tag312.xml><?xml version="1.0" encoding="utf-8"?>
<p:tagLst xmlns:p="http://schemas.openxmlformats.org/presentationml/2006/main">
  <p:tag name="PA" val="v5.2.11"/>
</p:tagLst>
</file>

<file path=ppt/tags/tag313.xml><?xml version="1.0" encoding="utf-8"?>
<p:tagLst xmlns:p="http://schemas.openxmlformats.org/presentationml/2006/main">
  <p:tag name="PA" val="v5.2.11"/>
</p:tagLst>
</file>

<file path=ppt/tags/tag314.xml><?xml version="1.0" encoding="utf-8"?>
<p:tagLst xmlns:p="http://schemas.openxmlformats.org/presentationml/2006/main">
  <p:tag name="PA" val="v5.2.11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1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PA" val="v5.2.11"/>
</p:tagLst>
</file>

<file path=ppt/tags/tag437.xml><?xml version="1.0" encoding="utf-8"?>
<p:tagLst xmlns:p="http://schemas.openxmlformats.org/presentationml/2006/main">
  <p:tag name="PA" val="v5.2.11"/>
</p:tagLst>
</file>

<file path=ppt/tags/tag438.xml><?xml version="1.0" encoding="utf-8"?>
<p:tagLst xmlns:p="http://schemas.openxmlformats.org/presentationml/2006/main">
  <p:tag name="PA" val="v5.2.11"/>
</p:tagLst>
</file>

<file path=ppt/tags/tag439.xml><?xml version="1.0" encoding="utf-8"?>
<p:tagLst xmlns:p="http://schemas.openxmlformats.org/presentationml/2006/main">
  <p:tag name="PA" val="v5.2.1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PA" val="v5.2.11"/>
</p:tagLst>
</file>

<file path=ppt/tags/tag441.xml><?xml version="1.0" encoding="utf-8"?>
<p:tagLst xmlns:p="http://schemas.openxmlformats.org/presentationml/2006/main">
  <p:tag name="PA" val="v5.2.11"/>
</p:tagLst>
</file>

<file path=ppt/tags/tag442.xml><?xml version="1.0" encoding="utf-8"?>
<p:tagLst xmlns:p="http://schemas.openxmlformats.org/presentationml/2006/main">
  <p:tag name="PA" val="v5.2.11"/>
</p:tagLst>
</file>

<file path=ppt/tags/tag443.xml><?xml version="1.0" encoding="utf-8"?>
<p:tagLst xmlns:p="http://schemas.openxmlformats.org/presentationml/2006/main">
  <p:tag name="PA" val="v5.2.11"/>
</p:tagLst>
</file>

<file path=ppt/tags/tag444.xml><?xml version="1.0" encoding="utf-8"?>
<p:tagLst xmlns:p="http://schemas.openxmlformats.org/presentationml/2006/main">
  <p:tag name="PA" val="v5.2.11"/>
</p:tagLst>
</file>

<file path=ppt/tags/tag445.xml><?xml version="1.0" encoding="utf-8"?>
<p:tagLst xmlns:p="http://schemas.openxmlformats.org/presentationml/2006/main">
  <p:tag name="PA" val="v5.2.11"/>
</p:tagLst>
</file>

<file path=ppt/tags/tag446.xml><?xml version="1.0" encoding="utf-8"?>
<p:tagLst xmlns:p="http://schemas.openxmlformats.org/presentationml/2006/main">
  <p:tag name="PA" val="v5.2.11"/>
</p:tagLst>
</file>

<file path=ppt/tags/tag447.xml><?xml version="1.0" encoding="utf-8"?>
<p:tagLst xmlns:p="http://schemas.openxmlformats.org/presentationml/2006/main">
  <p:tag name="PA" val="v5.2.11"/>
</p:tagLst>
</file>

<file path=ppt/tags/tag448.xml><?xml version="1.0" encoding="utf-8"?>
<p:tagLst xmlns:p="http://schemas.openxmlformats.org/presentationml/2006/main">
  <p:tag name="PA" val="v5.2.11"/>
</p:tagLst>
</file>

<file path=ppt/tags/tag449.xml><?xml version="1.0" encoding="utf-8"?>
<p:tagLst xmlns:p="http://schemas.openxmlformats.org/presentationml/2006/main">
  <p:tag name="PA" val="v5.2.1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PA" val="v5.2.11"/>
</p:tagLst>
</file>

<file path=ppt/tags/tag451.xml><?xml version="1.0" encoding="utf-8"?>
<p:tagLst xmlns:p="http://schemas.openxmlformats.org/presentationml/2006/main">
  <p:tag name="PA" val="v5.2.11"/>
</p:tagLst>
</file>

<file path=ppt/tags/tag452.xml><?xml version="1.0" encoding="utf-8"?>
<p:tagLst xmlns:p="http://schemas.openxmlformats.org/presentationml/2006/main">
  <p:tag name="PA" val="v5.2.11"/>
</p:tagLst>
</file>

<file path=ppt/tags/tag453.xml><?xml version="1.0" encoding="utf-8"?>
<p:tagLst xmlns:p="http://schemas.openxmlformats.org/presentationml/2006/main">
  <p:tag name="PA" val="v5.2.11"/>
</p:tagLst>
</file>

<file path=ppt/tags/tag454.xml><?xml version="1.0" encoding="utf-8"?>
<p:tagLst xmlns:p="http://schemas.openxmlformats.org/presentationml/2006/main">
  <p:tag name="PA" val="v5.2.11"/>
</p:tagLst>
</file>

<file path=ppt/tags/tag455.xml><?xml version="1.0" encoding="utf-8"?>
<p:tagLst xmlns:p="http://schemas.openxmlformats.org/presentationml/2006/main">
  <p:tag name="PA" val="v5.2.11"/>
</p:tagLst>
</file>

<file path=ppt/tags/tag456.xml><?xml version="1.0" encoding="utf-8"?>
<p:tagLst xmlns:p="http://schemas.openxmlformats.org/presentationml/2006/main">
  <p:tag name="PA" val="v5.2.11"/>
</p:tagLst>
</file>

<file path=ppt/tags/tag457.xml><?xml version="1.0" encoding="utf-8"?>
<p:tagLst xmlns:p="http://schemas.openxmlformats.org/presentationml/2006/main">
  <p:tag name="PA" val="v5.2.11"/>
</p:tagLst>
</file>

<file path=ppt/tags/tag458.xml><?xml version="1.0" encoding="utf-8"?>
<p:tagLst xmlns:p="http://schemas.openxmlformats.org/presentationml/2006/main">
  <p:tag name="PA" val="v5.2.11"/>
</p:tagLst>
</file>

<file path=ppt/tags/tag459.xml><?xml version="1.0" encoding="utf-8"?>
<p:tagLst xmlns:p="http://schemas.openxmlformats.org/presentationml/2006/main">
  <p:tag name="PA" val="v5.2.1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PA" val="v5.2.11"/>
</p:tagLst>
</file>

<file path=ppt/tags/tag461.xml><?xml version="1.0" encoding="utf-8"?>
<p:tagLst xmlns:p="http://schemas.openxmlformats.org/presentationml/2006/main">
  <p:tag name="PA" val="v5.2.11"/>
</p:tagLst>
</file>

<file path=ppt/tags/tag462.xml><?xml version="1.0" encoding="utf-8"?>
<p:tagLst xmlns:p="http://schemas.openxmlformats.org/presentationml/2006/main">
  <p:tag name="PA" val="v5.2.11"/>
</p:tagLst>
</file>

<file path=ppt/tags/tag463.xml><?xml version="1.0" encoding="utf-8"?>
<p:tagLst xmlns:p="http://schemas.openxmlformats.org/presentationml/2006/main">
  <p:tag name="PA" val="v5.2.11"/>
</p:tagLst>
</file>

<file path=ppt/tags/tag464.xml><?xml version="1.0" encoding="utf-8"?>
<p:tagLst xmlns:p="http://schemas.openxmlformats.org/presentationml/2006/main">
  <p:tag name="PA" val="v5.2.11"/>
</p:tagLst>
</file>

<file path=ppt/tags/tag465.xml><?xml version="1.0" encoding="utf-8"?>
<p:tagLst xmlns:p="http://schemas.openxmlformats.org/presentationml/2006/main">
  <p:tag name="PA" val="v5.2.11"/>
</p:tagLst>
</file>

<file path=ppt/tags/tag466.xml><?xml version="1.0" encoding="utf-8"?>
<p:tagLst xmlns:p="http://schemas.openxmlformats.org/presentationml/2006/main">
  <p:tag name="PA" val="v5.2.11"/>
</p:tagLst>
</file>

<file path=ppt/tags/tag467.xml><?xml version="1.0" encoding="utf-8"?>
<p:tagLst xmlns:p="http://schemas.openxmlformats.org/presentationml/2006/main">
  <p:tag name="PA" val="v5.2.11"/>
</p:tagLst>
</file>

<file path=ppt/tags/tag468.xml><?xml version="1.0" encoding="utf-8"?>
<p:tagLst xmlns:p="http://schemas.openxmlformats.org/presentationml/2006/main">
  <p:tag name="PA" val="v5.2.11"/>
</p:tagLst>
</file>

<file path=ppt/tags/tag469.xml><?xml version="1.0" encoding="utf-8"?>
<p:tagLst xmlns:p="http://schemas.openxmlformats.org/presentationml/2006/main">
  <p:tag name="PA" val="v5.2.1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PA" val="v5.2.11"/>
</p:tagLst>
</file>

<file path=ppt/tags/tag471.xml><?xml version="1.0" encoding="utf-8"?>
<p:tagLst xmlns:p="http://schemas.openxmlformats.org/presentationml/2006/main">
  <p:tag name="PA" val="v5.2.11"/>
</p:tagLst>
</file>

<file path=ppt/tags/tag472.xml><?xml version="1.0" encoding="utf-8"?>
<p:tagLst xmlns:p="http://schemas.openxmlformats.org/presentationml/2006/main">
  <p:tag name="PA" val="v5.2.11"/>
</p:tagLst>
</file>

<file path=ppt/tags/tag473.xml><?xml version="1.0" encoding="utf-8"?>
<p:tagLst xmlns:p="http://schemas.openxmlformats.org/presentationml/2006/main">
  <p:tag name="PA" val="v5.2.11"/>
</p:tagLst>
</file>

<file path=ppt/tags/tag474.xml><?xml version="1.0" encoding="utf-8"?>
<p:tagLst xmlns:p="http://schemas.openxmlformats.org/presentationml/2006/main">
  <p:tag name="PA" val="v5.2.11"/>
</p:tagLst>
</file>

<file path=ppt/tags/tag475.xml><?xml version="1.0" encoding="utf-8"?>
<p:tagLst xmlns:p="http://schemas.openxmlformats.org/presentationml/2006/main">
  <p:tag name="PA" val="v5.2.11"/>
</p:tagLst>
</file>

<file path=ppt/tags/tag476.xml><?xml version="1.0" encoding="utf-8"?>
<p:tagLst xmlns:p="http://schemas.openxmlformats.org/presentationml/2006/main">
  <p:tag name="PA" val="v5.2.11"/>
</p:tagLst>
</file>

<file path=ppt/tags/tag477.xml><?xml version="1.0" encoding="utf-8"?>
<p:tagLst xmlns:p="http://schemas.openxmlformats.org/presentationml/2006/main">
  <p:tag name="PA" val="v5.2.11"/>
</p:tagLst>
</file>

<file path=ppt/tags/tag478.xml><?xml version="1.0" encoding="utf-8"?>
<p:tagLst xmlns:p="http://schemas.openxmlformats.org/presentationml/2006/main">
  <p:tag name="PA" val="v5.2.11"/>
</p:tagLst>
</file>

<file path=ppt/tags/tag479.xml><?xml version="1.0" encoding="utf-8"?>
<p:tagLst xmlns:p="http://schemas.openxmlformats.org/presentationml/2006/main">
  <p:tag name="PA" val="v5.2.1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PA" val="v5.2.11"/>
</p:tagLst>
</file>

<file path=ppt/tags/tag481.xml><?xml version="1.0" encoding="utf-8"?>
<p:tagLst xmlns:p="http://schemas.openxmlformats.org/presentationml/2006/main">
  <p:tag name="PA" val="v5.2.11"/>
</p:tagLst>
</file>

<file path=ppt/tags/tag482.xml><?xml version="1.0" encoding="utf-8"?>
<p:tagLst xmlns:p="http://schemas.openxmlformats.org/presentationml/2006/main">
  <p:tag name="PA" val="v5.2.11"/>
</p:tagLst>
</file>

<file path=ppt/tags/tag483.xml><?xml version="1.0" encoding="utf-8"?>
<p:tagLst xmlns:p="http://schemas.openxmlformats.org/presentationml/2006/main">
  <p:tag name="PA" val="v5.2.11"/>
</p:tagLst>
</file>

<file path=ppt/tags/tag484.xml><?xml version="1.0" encoding="utf-8"?>
<p:tagLst xmlns:p="http://schemas.openxmlformats.org/presentationml/2006/main">
  <p:tag name="PA" val="v5.2.11"/>
</p:tagLst>
</file>

<file path=ppt/tags/tag485.xml><?xml version="1.0" encoding="utf-8"?>
<p:tagLst xmlns:p="http://schemas.openxmlformats.org/presentationml/2006/main">
  <p:tag name="PA" val="v5.2.11"/>
</p:tagLst>
</file>

<file path=ppt/tags/tag486.xml><?xml version="1.0" encoding="utf-8"?>
<p:tagLst xmlns:p="http://schemas.openxmlformats.org/presentationml/2006/main">
  <p:tag name="PA" val="v5.2.11"/>
</p:tagLst>
</file>

<file path=ppt/tags/tag487.xml><?xml version="1.0" encoding="utf-8"?>
<p:tagLst xmlns:p="http://schemas.openxmlformats.org/presentationml/2006/main">
  <p:tag name="PA" val="v5.2.11"/>
</p:tagLst>
</file>

<file path=ppt/tags/tag488.xml><?xml version="1.0" encoding="utf-8"?>
<p:tagLst xmlns:p="http://schemas.openxmlformats.org/presentationml/2006/main">
  <p:tag name="PA" val="v5.2.11"/>
</p:tagLst>
</file>

<file path=ppt/tags/tag489.xml><?xml version="1.0" encoding="utf-8"?>
<p:tagLst xmlns:p="http://schemas.openxmlformats.org/presentationml/2006/main">
  <p:tag name="PA" val="v5.2.1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PA" val="v5.2.11"/>
</p:tagLst>
</file>

<file path=ppt/tags/tag491.xml><?xml version="1.0" encoding="utf-8"?>
<p:tagLst xmlns:p="http://schemas.openxmlformats.org/presentationml/2006/main">
  <p:tag name="PA" val="v5.2.11"/>
</p:tagLst>
</file>

<file path=ppt/tags/tag492.xml><?xml version="1.0" encoding="utf-8"?>
<p:tagLst xmlns:p="http://schemas.openxmlformats.org/presentationml/2006/main">
  <p:tag name="PA" val="v5.2.11"/>
</p:tagLst>
</file>

<file path=ppt/tags/tag493.xml><?xml version="1.0" encoding="utf-8"?>
<p:tagLst xmlns:p="http://schemas.openxmlformats.org/presentationml/2006/main">
  <p:tag name="PA" val="v5.2.11"/>
</p:tagLst>
</file>

<file path=ppt/tags/tag494.xml><?xml version="1.0" encoding="utf-8"?>
<p:tagLst xmlns:p="http://schemas.openxmlformats.org/presentationml/2006/main">
  <p:tag name="PA" val="v5.2.11"/>
</p:tagLst>
</file>

<file path=ppt/tags/tag495.xml><?xml version="1.0" encoding="utf-8"?>
<p:tagLst xmlns:p="http://schemas.openxmlformats.org/presentationml/2006/main">
  <p:tag name="PA" val="v5.2.11"/>
</p:tagLst>
</file>

<file path=ppt/tags/tag496.xml><?xml version="1.0" encoding="utf-8"?>
<p:tagLst xmlns:p="http://schemas.openxmlformats.org/presentationml/2006/main">
  <p:tag name="PA" val="v5.2.11"/>
</p:tagLst>
</file>

<file path=ppt/tags/tag497.xml><?xml version="1.0" encoding="utf-8"?>
<p:tagLst xmlns:p="http://schemas.openxmlformats.org/presentationml/2006/main">
  <p:tag name="PA" val="v5.2.11"/>
</p:tagLst>
</file>

<file path=ppt/tags/tag498.xml><?xml version="1.0" encoding="utf-8"?>
<p:tagLst xmlns:p="http://schemas.openxmlformats.org/presentationml/2006/main">
  <p:tag name="PA" val="v5.2.11"/>
</p:tagLst>
</file>

<file path=ppt/tags/tag499.xml><?xml version="1.0" encoding="utf-8"?>
<p:tagLst xmlns:p="http://schemas.openxmlformats.org/presentationml/2006/main">
  <p:tag name="PA" val="v5.2.1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PA" val="v5.2.11"/>
</p:tagLst>
</file>

<file path=ppt/tags/tag501.xml><?xml version="1.0" encoding="utf-8"?>
<p:tagLst xmlns:p="http://schemas.openxmlformats.org/presentationml/2006/main">
  <p:tag name="PA" val="v5.2.11"/>
</p:tagLst>
</file>

<file path=ppt/tags/tag502.xml><?xml version="1.0" encoding="utf-8"?>
<p:tagLst xmlns:p="http://schemas.openxmlformats.org/presentationml/2006/main">
  <p:tag name="PA" val="v5.2.11"/>
</p:tagLst>
</file>

<file path=ppt/tags/tag503.xml><?xml version="1.0" encoding="utf-8"?>
<p:tagLst xmlns:p="http://schemas.openxmlformats.org/presentationml/2006/main">
  <p:tag name="PA" val="v5.2.11"/>
</p:tagLst>
</file>

<file path=ppt/tags/tag504.xml><?xml version="1.0" encoding="utf-8"?>
<p:tagLst xmlns:p="http://schemas.openxmlformats.org/presentationml/2006/main">
  <p:tag name="PA" val="v5.2.11"/>
</p:tagLst>
</file>

<file path=ppt/tags/tag505.xml><?xml version="1.0" encoding="utf-8"?>
<p:tagLst xmlns:p="http://schemas.openxmlformats.org/presentationml/2006/main">
  <p:tag name="PA" val="v5.2.11"/>
</p:tagLst>
</file>

<file path=ppt/tags/tag506.xml><?xml version="1.0" encoding="utf-8"?>
<p:tagLst xmlns:p="http://schemas.openxmlformats.org/presentationml/2006/main">
  <p:tag name="PA" val="v5.2.11"/>
</p:tagLst>
</file>

<file path=ppt/tags/tag507.xml><?xml version="1.0" encoding="utf-8"?>
<p:tagLst xmlns:p="http://schemas.openxmlformats.org/presentationml/2006/main">
  <p:tag name="PA" val="v5.2.11"/>
</p:tagLst>
</file>

<file path=ppt/tags/tag508.xml><?xml version="1.0" encoding="utf-8"?>
<p:tagLst xmlns:p="http://schemas.openxmlformats.org/presentationml/2006/main">
  <p:tag name="PA" val="v5.2.11"/>
</p:tagLst>
</file>

<file path=ppt/tags/tag509.xml><?xml version="1.0" encoding="utf-8"?>
<p:tagLst xmlns:p="http://schemas.openxmlformats.org/presentationml/2006/main">
  <p:tag name="PA" val="v5.2.1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PA" val="v5.2.11"/>
</p:tagLst>
</file>

<file path=ppt/tags/tag511.xml><?xml version="1.0" encoding="utf-8"?>
<p:tagLst xmlns:p="http://schemas.openxmlformats.org/presentationml/2006/main">
  <p:tag name="PA" val="v5.2.11"/>
</p:tagLst>
</file>

<file path=ppt/tags/tag512.xml><?xml version="1.0" encoding="utf-8"?>
<p:tagLst xmlns:p="http://schemas.openxmlformats.org/presentationml/2006/main">
  <p:tag name="PA" val="v5.2.11"/>
</p:tagLst>
</file>

<file path=ppt/tags/tag513.xml><?xml version="1.0" encoding="utf-8"?>
<p:tagLst xmlns:p="http://schemas.openxmlformats.org/presentationml/2006/main">
  <p:tag name="PA" val="v5.2.11"/>
</p:tagLst>
</file>

<file path=ppt/tags/tag514.xml><?xml version="1.0" encoding="utf-8"?>
<p:tagLst xmlns:p="http://schemas.openxmlformats.org/presentationml/2006/main">
  <p:tag name="PA" val="v5.2.11"/>
</p:tagLst>
</file>

<file path=ppt/tags/tag515.xml><?xml version="1.0" encoding="utf-8"?>
<p:tagLst xmlns:p="http://schemas.openxmlformats.org/presentationml/2006/main">
  <p:tag name="PA" val="v5.2.11"/>
</p:tagLst>
</file>

<file path=ppt/tags/tag516.xml><?xml version="1.0" encoding="utf-8"?>
<p:tagLst xmlns:p="http://schemas.openxmlformats.org/presentationml/2006/main">
  <p:tag name="PA" val="v5.2.11"/>
</p:tagLst>
</file>

<file path=ppt/tags/tag517.xml><?xml version="1.0" encoding="utf-8"?>
<p:tagLst xmlns:p="http://schemas.openxmlformats.org/presentationml/2006/main">
  <p:tag name="PA" val="v5.2.11"/>
</p:tagLst>
</file>

<file path=ppt/tags/tag518.xml><?xml version="1.0" encoding="utf-8"?>
<p:tagLst xmlns:p="http://schemas.openxmlformats.org/presentationml/2006/main">
  <p:tag name="PA" val="v5.2.11"/>
</p:tagLst>
</file>

<file path=ppt/tags/tag519.xml><?xml version="1.0" encoding="utf-8"?>
<p:tagLst xmlns:p="http://schemas.openxmlformats.org/presentationml/2006/main">
  <p:tag name="PA" val="v5.2.1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PA" val="v5.2.11"/>
</p:tagLst>
</file>

<file path=ppt/tags/tag521.xml><?xml version="1.0" encoding="utf-8"?>
<p:tagLst xmlns:p="http://schemas.openxmlformats.org/presentationml/2006/main">
  <p:tag name="PA" val="v5.2.11"/>
</p:tagLst>
</file>

<file path=ppt/tags/tag522.xml><?xml version="1.0" encoding="utf-8"?>
<p:tagLst xmlns:p="http://schemas.openxmlformats.org/presentationml/2006/main">
  <p:tag name="PA" val="v5.2.11"/>
</p:tagLst>
</file>

<file path=ppt/tags/tag523.xml><?xml version="1.0" encoding="utf-8"?>
<p:tagLst xmlns:p="http://schemas.openxmlformats.org/presentationml/2006/main">
  <p:tag name="PA" val="v5.2.11"/>
</p:tagLst>
</file>

<file path=ppt/tags/tag524.xml><?xml version="1.0" encoding="utf-8"?>
<p:tagLst xmlns:p="http://schemas.openxmlformats.org/presentationml/2006/main">
  <p:tag name="PA" val="v5.2.11"/>
</p:tagLst>
</file>

<file path=ppt/tags/tag525.xml><?xml version="1.0" encoding="utf-8"?>
<p:tagLst xmlns:p="http://schemas.openxmlformats.org/presentationml/2006/main">
  <p:tag name="PA" val="v5.2.11"/>
</p:tagLst>
</file>

<file path=ppt/tags/tag526.xml><?xml version="1.0" encoding="utf-8"?>
<p:tagLst xmlns:p="http://schemas.openxmlformats.org/presentationml/2006/main">
  <p:tag name="PA" val="v5.2.11"/>
</p:tagLst>
</file>

<file path=ppt/tags/tag527.xml><?xml version="1.0" encoding="utf-8"?>
<p:tagLst xmlns:p="http://schemas.openxmlformats.org/presentationml/2006/main">
  <p:tag name="PA" val="v5.2.11"/>
</p:tagLst>
</file>

<file path=ppt/tags/tag528.xml><?xml version="1.0" encoding="utf-8"?>
<p:tagLst xmlns:p="http://schemas.openxmlformats.org/presentationml/2006/main">
  <p:tag name="PA" val="v5.2.11"/>
</p:tagLst>
</file>

<file path=ppt/tags/tag529.xml><?xml version="1.0" encoding="utf-8"?>
<p:tagLst xmlns:p="http://schemas.openxmlformats.org/presentationml/2006/main">
  <p:tag name="PA" val="v5.2.1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PA" val="v5.2.11"/>
</p:tagLst>
</file>

<file path=ppt/tags/tag531.xml><?xml version="1.0" encoding="utf-8"?>
<p:tagLst xmlns:p="http://schemas.openxmlformats.org/presentationml/2006/main">
  <p:tag name="PA" val="v5.2.11"/>
</p:tagLst>
</file>

<file path=ppt/tags/tag532.xml><?xml version="1.0" encoding="utf-8"?>
<p:tagLst xmlns:p="http://schemas.openxmlformats.org/presentationml/2006/main">
  <p:tag name="PA" val="v5.2.11"/>
</p:tagLst>
</file>

<file path=ppt/tags/tag533.xml><?xml version="1.0" encoding="utf-8"?>
<p:tagLst xmlns:p="http://schemas.openxmlformats.org/presentationml/2006/main">
  <p:tag name="PA" val="v5.2.11"/>
</p:tagLst>
</file>

<file path=ppt/tags/tag53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3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3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37.xml><?xml version="1.0" encoding="utf-8"?>
<p:tagLst xmlns:p="http://schemas.openxmlformats.org/presentationml/2006/main">
  <p:tag name="COMMONDATA" val="eyJoZGlkIjoiZjA0MmQ4N2JlZDRkYTVmM2QxMDAwYTU3YTQ3MzY2OGUifQ==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5904</Words>
  <Application>WPS 演示</Application>
  <PresentationFormat>宽屏</PresentationFormat>
  <Paragraphs>986</Paragraphs>
  <Slides>66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98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思源黑体 CN Regular</vt:lpstr>
      <vt:lpstr>SimHei</vt:lpstr>
      <vt:lpstr>思源黑体 CN Bold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Comic Sans MS</vt:lpstr>
      <vt:lpstr>Times New Roman</vt:lpstr>
      <vt:lpstr>Times New Roman</vt:lpstr>
      <vt:lpstr>KaiTi</vt:lpstr>
      <vt:lpstr>GB Pinyinok-D</vt:lpstr>
      <vt:lpstr>Segoe Print</vt:lpstr>
      <vt:lpstr>思源黑体 CN Regular</vt:lpstr>
      <vt:lpstr>Aa日式标题字 (非商业使用)</vt:lpstr>
      <vt:lpstr>Cambria Math</vt:lpstr>
      <vt:lpstr>Aharoni</vt:lpstr>
      <vt:lpstr>Yu Gothic UI Semibold</vt:lpstr>
      <vt:lpstr>方正喵呜体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WPS_1667472681</cp:lastModifiedBy>
  <cp:revision>178</cp:revision>
  <dcterms:created xsi:type="dcterms:W3CDTF">2019-06-19T02:08:00Z</dcterms:created>
  <dcterms:modified xsi:type="dcterms:W3CDTF">2022-11-04T15:23:00Z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8D086B986CD74CAB8B7C7F6CDB07C9CA</vt:lpwstr>
  </property>
</Properties>
</file>